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1"/>
  </p:notesMasterIdLst>
  <p:sldIdLst>
    <p:sldId id="256" r:id="rId2"/>
    <p:sldId id="263" r:id="rId3"/>
    <p:sldId id="272" r:id="rId4"/>
    <p:sldId id="264" r:id="rId5"/>
    <p:sldId id="274" r:id="rId6"/>
    <p:sldId id="286" r:id="rId7"/>
    <p:sldId id="287" r:id="rId8"/>
    <p:sldId id="288" r:id="rId9"/>
    <p:sldId id="275" r:id="rId10"/>
    <p:sldId id="289" r:id="rId11"/>
    <p:sldId id="276" r:id="rId12"/>
    <p:sldId id="281" r:id="rId13"/>
    <p:sldId id="277" r:id="rId14"/>
    <p:sldId id="278" r:id="rId15"/>
    <p:sldId id="284" r:id="rId16"/>
    <p:sldId id="282" r:id="rId17"/>
    <p:sldId id="283" r:id="rId18"/>
    <p:sldId id="285" r:id="rId19"/>
    <p:sldId id="270"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008" userDrawn="1">
          <p15:clr>
            <a:srgbClr val="A4A3A4"/>
          </p15:clr>
        </p15:guide>
        <p15:guide id="2" pos="3840" userDrawn="1">
          <p15:clr>
            <a:srgbClr val="A4A3A4"/>
          </p15:clr>
        </p15:guide>
        <p15:guide id="3" orient="horz" pos="576" userDrawn="1">
          <p15:clr>
            <a:srgbClr val="A4A3A4"/>
          </p15:clr>
        </p15:guide>
        <p15:guide id="4" orient="horz" pos="223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CE8EB"/>
    <a:srgbClr val="FEF8F9"/>
    <a:srgbClr val="F3F9FA"/>
    <a:srgbClr val="F7CAD0"/>
    <a:srgbClr val="EF95A0"/>
    <a:srgbClr val="BBE0E3"/>
    <a:srgbClr val="9ED3D7"/>
    <a:srgbClr val="1E1E1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192" autoAdjust="0"/>
    <p:restoredTop sz="94660"/>
  </p:normalViewPr>
  <p:slideViewPr>
    <p:cSldViewPr snapToGrid="0" showGuides="1">
      <p:cViewPr varScale="1">
        <p:scale>
          <a:sx n="114" d="100"/>
          <a:sy n="114" d="100"/>
        </p:scale>
        <p:origin x="462" y="102"/>
      </p:cViewPr>
      <p:guideLst>
        <p:guide orient="horz" pos="4008"/>
        <p:guide pos="3840"/>
        <p:guide orient="horz" pos="576"/>
        <p:guide orient="horz" pos="2232"/>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9AF6C0F-6C1A-4846-A78B-2019EC7A5A0A}" type="datetimeFigureOut">
              <a:rPr lang="en-US" smtClean="0"/>
              <a:t>18-May-20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DA0A86D-5024-4350-A9C6-9389693B08CB}" type="slidenum">
              <a:rPr lang="en-US" smtClean="0"/>
              <a:t>‹#›</a:t>
            </a:fld>
            <a:endParaRPr lang="en-US"/>
          </a:p>
        </p:txBody>
      </p:sp>
    </p:spTree>
    <p:extLst>
      <p:ext uri="{BB962C8B-B14F-4D97-AF65-F5344CB8AC3E}">
        <p14:creationId xmlns:p14="http://schemas.microsoft.com/office/powerpoint/2010/main" val="8904560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DA0A86D-5024-4350-A9C6-9389693B08CB}" type="slidenum">
              <a:rPr lang="en-US" smtClean="0"/>
              <a:t>1</a:t>
            </a:fld>
            <a:endParaRPr lang="en-US"/>
          </a:p>
        </p:txBody>
      </p:sp>
    </p:spTree>
    <p:extLst>
      <p:ext uri="{BB962C8B-B14F-4D97-AF65-F5344CB8AC3E}">
        <p14:creationId xmlns:p14="http://schemas.microsoft.com/office/powerpoint/2010/main" val="40100689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DA0A86D-5024-4350-A9C6-9389693B08CB}" type="slidenum">
              <a:rPr lang="en-US" smtClean="0"/>
              <a:t>10</a:t>
            </a:fld>
            <a:endParaRPr lang="en-US"/>
          </a:p>
        </p:txBody>
      </p:sp>
    </p:spTree>
    <p:extLst>
      <p:ext uri="{BB962C8B-B14F-4D97-AF65-F5344CB8AC3E}">
        <p14:creationId xmlns:p14="http://schemas.microsoft.com/office/powerpoint/2010/main" val="41359549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DA0A86D-5024-4350-A9C6-9389693B08CB}" type="slidenum">
              <a:rPr lang="en-US" smtClean="0"/>
              <a:t>11</a:t>
            </a:fld>
            <a:endParaRPr lang="en-US"/>
          </a:p>
        </p:txBody>
      </p:sp>
    </p:spTree>
    <p:extLst>
      <p:ext uri="{BB962C8B-B14F-4D97-AF65-F5344CB8AC3E}">
        <p14:creationId xmlns:p14="http://schemas.microsoft.com/office/powerpoint/2010/main" val="23616586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DA0A86D-5024-4350-A9C6-9389693B08CB}" type="slidenum">
              <a:rPr lang="en-US" smtClean="0"/>
              <a:t>12</a:t>
            </a:fld>
            <a:endParaRPr lang="en-US"/>
          </a:p>
        </p:txBody>
      </p:sp>
    </p:spTree>
    <p:extLst>
      <p:ext uri="{BB962C8B-B14F-4D97-AF65-F5344CB8AC3E}">
        <p14:creationId xmlns:p14="http://schemas.microsoft.com/office/powerpoint/2010/main" val="3624064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DA0A86D-5024-4350-A9C6-9389693B08CB}" type="slidenum">
              <a:rPr lang="en-US" smtClean="0"/>
              <a:t>13</a:t>
            </a:fld>
            <a:endParaRPr lang="en-US"/>
          </a:p>
        </p:txBody>
      </p:sp>
    </p:spTree>
    <p:extLst>
      <p:ext uri="{BB962C8B-B14F-4D97-AF65-F5344CB8AC3E}">
        <p14:creationId xmlns:p14="http://schemas.microsoft.com/office/powerpoint/2010/main" val="34688671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DA0A86D-5024-4350-A9C6-9389693B08CB}" type="slidenum">
              <a:rPr lang="en-US" smtClean="0"/>
              <a:t>14</a:t>
            </a:fld>
            <a:endParaRPr lang="en-US"/>
          </a:p>
        </p:txBody>
      </p:sp>
    </p:spTree>
    <p:extLst>
      <p:ext uri="{BB962C8B-B14F-4D97-AF65-F5344CB8AC3E}">
        <p14:creationId xmlns:p14="http://schemas.microsoft.com/office/powerpoint/2010/main" val="42904339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DA0A86D-5024-4350-A9C6-9389693B08CB}" type="slidenum">
              <a:rPr lang="en-US" smtClean="0"/>
              <a:t>15</a:t>
            </a:fld>
            <a:endParaRPr lang="en-US"/>
          </a:p>
        </p:txBody>
      </p:sp>
    </p:spTree>
    <p:extLst>
      <p:ext uri="{BB962C8B-B14F-4D97-AF65-F5344CB8AC3E}">
        <p14:creationId xmlns:p14="http://schemas.microsoft.com/office/powerpoint/2010/main" val="21740303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DA0A86D-5024-4350-A9C6-9389693B08CB}" type="slidenum">
              <a:rPr lang="en-US" smtClean="0"/>
              <a:t>16</a:t>
            </a:fld>
            <a:endParaRPr lang="en-US"/>
          </a:p>
        </p:txBody>
      </p:sp>
    </p:spTree>
    <p:extLst>
      <p:ext uri="{BB962C8B-B14F-4D97-AF65-F5344CB8AC3E}">
        <p14:creationId xmlns:p14="http://schemas.microsoft.com/office/powerpoint/2010/main" val="33881873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DA0A86D-5024-4350-A9C6-9389693B08CB}" type="slidenum">
              <a:rPr lang="en-US" smtClean="0"/>
              <a:t>17</a:t>
            </a:fld>
            <a:endParaRPr lang="en-US"/>
          </a:p>
        </p:txBody>
      </p:sp>
    </p:spTree>
    <p:extLst>
      <p:ext uri="{BB962C8B-B14F-4D97-AF65-F5344CB8AC3E}">
        <p14:creationId xmlns:p14="http://schemas.microsoft.com/office/powerpoint/2010/main" val="25603495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DA0A86D-5024-4350-A9C6-9389693B08CB}" type="slidenum">
              <a:rPr lang="en-US" smtClean="0"/>
              <a:t>18</a:t>
            </a:fld>
            <a:endParaRPr lang="en-US"/>
          </a:p>
        </p:txBody>
      </p:sp>
    </p:spTree>
    <p:extLst>
      <p:ext uri="{BB962C8B-B14F-4D97-AF65-F5344CB8AC3E}">
        <p14:creationId xmlns:p14="http://schemas.microsoft.com/office/powerpoint/2010/main" val="8906938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DA0A86D-5024-4350-A9C6-9389693B08CB}" type="slidenum">
              <a:rPr lang="en-US" smtClean="0"/>
              <a:t>19</a:t>
            </a:fld>
            <a:endParaRPr lang="en-US"/>
          </a:p>
        </p:txBody>
      </p:sp>
    </p:spTree>
    <p:extLst>
      <p:ext uri="{BB962C8B-B14F-4D97-AF65-F5344CB8AC3E}">
        <p14:creationId xmlns:p14="http://schemas.microsoft.com/office/powerpoint/2010/main" val="3104622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DA0A86D-5024-4350-A9C6-9389693B08CB}" type="slidenum">
              <a:rPr lang="en-US" smtClean="0"/>
              <a:t>2</a:t>
            </a:fld>
            <a:endParaRPr lang="en-US"/>
          </a:p>
        </p:txBody>
      </p:sp>
    </p:spTree>
    <p:extLst>
      <p:ext uri="{BB962C8B-B14F-4D97-AF65-F5344CB8AC3E}">
        <p14:creationId xmlns:p14="http://schemas.microsoft.com/office/powerpoint/2010/main" val="9700476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DA0A86D-5024-4350-A9C6-9389693B08CB}" type="slidenum">
              <a:rPr lang="en-US" smtClean="0"/>
              <a:t>3</a:t>
            </a:fld>
            <a:endParaRPr lang="en-US"/>
          </a:p>
        </p:txBody>
      </p:sp>
    </p:spTree>
    <p:extLst>
      <p:ext uri="{BB962C8B-B14F-4D97-AF65-F5344CB8AC3E}">
        <p14:creationId xmlns:p14="http://schemas.microsoft.com/office/powerpoint/2010/main" val="32681775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DA0A86D-5024-4350-A9C6-9389693B08CB}" type="slidenum">
              <a:rPr lang="en-US" smtClean="0"/>
              <a:t>4</a:t>
            </a:fld>
            <a:endParaRPr lang="en-US"/>
          </a:p>
        </p:txBody>
      </p:sp>
    </p:spTree>
    <p:extLst>
      <p:ext uri="{BB962C8B-B14F-4D97-AF65-F5344CB8AC3E}">
        <p14:creationId xmlns:p14="http://schemas.microsoft.com/office/powerpoint/2010/main" val="19948916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DA0A86D-5024-4350-A9C6-9389693B08CB}" type="slidenum">
              <a:rPr lang="en-US" smtClean="0"/>
              <a:t>5</a:t>
            </a:fld>
            <a:endParaRPr lang="en-US"/>
          </a:p>
        </p:txBody>
      </p:sp>
    </p:spTree>
    <p:extLst>
      <p:ext uri="{BB962C8B-B14F-4D97-AF65-F5344CB8AC3E}">
        <p14:creationId xmlns:p14="http://schemas.microsoft.com/office/powerpoint/2010/main" val="15217180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DA0A86D-5024-4350-A9C6-9389693B08CB}" type="slidenum">
              <a:rPr lang="en-US" smtClean="0"/>
              <a:t>6</a:t>
            </a:fld>
            <a:endParaRPr lang="en-US"/>
          </a:p>
        </p:txBody>
      </p:sp>
    </p:spTree>
    <p:extLst>
      <p:ext uri="{BB962C8B-B14F-4D97-AF65-F5344CB8AC3E}">
        <p14:creationId xmlns:p14="http://schemas.microsoft.com/office/powerpoint/2010/main" val="3942514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DA0A86D-5024-4350-A9C6-9389693B08CB}" type="slidenum">
              <a:rPr lang="en-US" smtClean="0"/>
              <a:t>7</a:t>
            </a:fld>
            <a:endParaRPr lang="en-US"/>
          </a:p>
        </p:txBody>
      </p:sp>
    </p:spTree>
    <p:extLst>
      <p:ext uri="{BB962C8B-B14F-4D97-AF65-F5344CB8AC3E}">
        <p14:creationId xmlns:p14="http://schemas.microsoft.com/office/powerpoint/2010/main" val="26639191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DA0A86D-5024-4350-A9C6-9389693B08CB}" type="slidenum">
              <a:rPr lang="en-US" smtClean="0"/>
              <a:t>8</a:t>
            </a:fld>
            <a:endParaRPr lang="en-US"/>
          </a:p>
        </p:txBody>
      </p:sp>
    </p:spTree>
    <p:extLst>
      <p:ext uri="{BB962C8B-B14F-4D97-AF65-F5344CB8AC3E}">
        <p14:creationId xmlns:p14="http://schemas.microsoft.com/office/powerpoint/2010/main" val="15082915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DA0A86D-5024-4350-A9C6-9389693B08CB}" type="slidenum">
              <a:rPr lang="en-US" smtClean="0"/>
              <a:t>9</a:t>
            </a:fld>
            <a:endParaRPr lang="en-US"/>
          </a:p>
        </p:txBody>
      </p:sp>
    </p:spTree>
    <p:extLst>
      <p:ext uri="{BB962C8B-B14F-4D97-AF65-F5344CB8AC3E}">
        <p14:creationId xmlns:p14="http://schemas.microsoft.com/office/powerpoint/2010/main" val="15813408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53224B-FA27-4BCB-A26A-ADE45C59C04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7DBA7C3-DC9D-406C-B076-C0EF547FDA4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CFF5F6D-871C-4205-8D1F-4A75D2E3C6A1}"/>
              </a:ext>
            </a:extLst>
          </p:cNvPr>
          <p:cNvSpPr>
            <a:spLocks noGrp="1"/>
          </p:cNvSpPr>
          <p:nvPr>
            <p:ph type="dt" sz="half" idx="10"/>
          </p:nvPr>
        </p:nvSpPr>
        <p:spPr/>
        <p:txBody>
          <a:bodyPr/>
          <a:lstStyle/>
          <a:p>
            <a:fld id="{6FC24056-FCF2-42B5-B363-49EAD26F8DCA}" type="datetimeFigureOut">
              <a:rPr lang="en-US" smtClean="0"/>
              <a:t>18-May-20</a:t>
            </a:fld>
            <a:endParaRPr lang="en-US"/>
          </a:p>
        </p:txBody>
      </p:sp>
      <p:sp>
        <p:nvSpPr>
          <p:cNvPr id="5" name="Footer Placeholder 4">
            <a:extLst>
              <a:ext uri="{FF2B5EF4-FFF2-40B4-BE49-F238E27FC236}">
                <a16:creationId xmlns:a16="http://schemas.microsoft.com/office/drawing/2014/main" id="{7C2F35F7-EF06-45F2-B57F-6F048A3C79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4CB1CA4-B90D-4E32-901D-48FA8E2D7730}"/>
              </a:ext>
            </a:extLst>
          </p:cNvPr>
          <p:cNvSpPr>
            <a:spLocks noGrp="1"/>
          </p:cNvSpPr>
          <p:nvPr>
            <p:ph type="sldNum" sz="quarter" idx="12"/>
          </p:nvPr>
        </p:nvSpPr>
        <p:spPr/>
        <p:txBody>
          <a:bodyPr/>
          <a:lstStyle/>
          <a:p>
            <a:fld id="{8104C915-17D6-486A-86EC-048CBE10C825}" type="slidenum">
              <a:rPr lang="en-US" smtClean="0"/>
              <a:t>‹#›</a:t>
            </a:fld>
            <a:endParaRPr lang="en-US"/>
          </a:p>
        </p:txBody>
      </p:sp>
    </p:spTree>
    <p:extLst>
      <p:ext uri="{BB962C8B-B14F-4D97-AF65-F5344CB8AC3E}">
        <p14:creationId xmlns:p14="http://schemas.microsoft.com/office/powerpoint/2010/main" val="35696128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EAE9B3-7C95-489C-8A32-221322090B9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B18C582-CFBA-44E8-9DEF-3BDBC6D3008D}"/>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CFB17DE-6261-4E66-A4A9-D0E7D9D9378E}"/>
              </a:ext>
            </a:extLst>
          </p:cNvPr>
          <p:cNvSpPr>
            <a:spLocks noGrp="1"/>
          </p:cNvSpPr>
          <p:nvPr>
            <p:ph type="dt" sz="half" idx="10"/>
          </p:nvPr>
        </p:nvSpPr>
        <p:spPr/>
        <p:txBody>
          <a:bodyPr/>
          <a:lstStyle/>
          <a:p>
            <a:fld id="{6FC24056-FCF2-42B5-B363-49EAD26F8DCA}" type="datetimeFigureOut">
              <a:rPr lang="en-US" smtClean="0"/>
              <a:t>18-May-20</a:t>
            </a:fld>
            <a:endParaRPr lang="en-US"/>
          </a:p>
        </p:txBody>
      </p:sp>
      <p:sp>
        <p:nvSpPr>
          <p:cNvPr id="5" name="Footer Placeholder 4">
            <a:extLst>
              <a:ext uri="{FF2B5EF4-FFF2-40B4-BE49-F238E27FC236}">
                <a16:creationId xmlns:a16="http://schemas.microsoft.com/office/drawing/2014/main" id="{F7EC2ACC-BCE2-4B89-8021-528A0E04B6A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160424C-3425-45D1-A35B-4196E56F1758}"/>
              </a:ext>
            </a:extLst>
          </p:cNvPr>
          <p:cNvSpPr>
            <a:spLocks noGrp="1"/>
          </p:cNvSpPr>
          <p:nvPr>
            <p:ph type="sldNum" sz="quarter" idx="12"/>
          </p:nvPr>
        </p:nvSpPr>
        <p:spPr/>
        <p:txBody>
          <a:bodyPr/>
          <a:lstStyle/>
          <a:p>
            <a:fld id="{8104C915-17D6-486A-86EC-048CBE10C825}" type="slidenum">
              <a:rPr lang="en-US" smtClean="0"/>
              <a:t>‹#›</a:t>
            </a:fld>
            <a:endParaRPr lang="en-US"/>
          </a:p>
        </p:txBody>
      </p:sp>
    </p:spTree>
    <p:extLst>
      <p:ext uri="{BB962C8B-B14F-4D97-AF65-F5344CB8AC3E}">
        <p14:creationId xmlns:p14="http://schemas.microsoft.com/office/powerpoint/2010/main" val="14038968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6D84659-4BF3-4C22-A102-68D558736B3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5D7050F-96F2-4453-A76B-BDA3FE83001D}"/>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9BE29D8-7726-4466-ABEB-1288F7FE44F4}"/>
              </a:ext>
            </a:extLst>
          </p:cNvPr>
          <p:cNvSpPr>
            <a:spLocks noGrp="1"/>
          </p:cNvSpPr>
          <p:nvPr>
            <p:ph type="dt" sz="half" idx="10"/>
          </p:nvPr>
        </p:nvSpPr>
        <p:spPr/>
        <p:txBody>
          <a:bodyPr/>
          <a:lstStyle/>
          <a:p>
            <a:fld id="{6FC24056-FCF2-42B5-B363-49EAD26F8DCA}" type="datetimeFigureOut">
              <a:rPr lang="en-US" smtClean="0"/>
              <a:t>18-May-20</a:t>
            </a:fld>
            <a:endParaRPr lang="en-US"/>
          </a:p>
        </p:txBody>
      </p:sp>
      <p:sp>
        <p:nvSpPr>
          <p:cNvPr id="5" name="Footer Placeholder 4">
            <a:extLst>
              <a:ext uri="{FF2B5EF4-FFF2-40B4-BE49-F238E27FC236}">
                <a16:creationId xmlns:a16="http://schemas.microsoft.com/office/drawing/2014/main" id="{DD361D5F-5CAC-4BC5-B5B2-E67EE06CA2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1C49DB4-AB6D-490B-97D2-DCC788148D54}"/>
              </a:ext>
            </a:extLst>
          </p:cNvPr>
          <p:cNvSpPr>
            <a:spLocks noGrp="1"/>
          </p:cNvSpPr>
          <p:nvPr>
            <p:ph type="sldNum" sz="quarter" idx="12"/>
          </p:nvPr>
        </p:nvSpPr>
        <p:spPr/>
        <p:txBody>
          <a:bodyPr/>
          <a:lstStyle/>
          <a:p>
            <a:fld id="{8104C915-17D6-486A-86EC-048CBE10C825}" type="slidenum">
              <a:rPr lang="en-US" smtClean="0"/>
              <a:t>‹#›</a:t>
            </a:fld>
            <a:endParaRPr lang="en-US"/>
          </a:p>
        </p:txBody>
      </p:sp>
    </p:spTree>
    <p:extLst>
      <p:ext uri="{BB962C8B-B14F-4D97-AF65-F5344CB8AC3E}">
        <p14:creationId xmlns:p14="http://schemas.microsoft.com/office/powerpoint/2010/main" val="10274228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C41EE9-276F-4ECC-914F-3840024B4CF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5E04F50-AF49-4C03-830B-419E956A6214}"/>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9DB5F91-1B6D-440D-B9E1-29FB3BD1D267}"/>
              </a:ext>
            </a:extLst>
          </p:cNvPr>
          <p:cNvSpPr>
            <a:spLocks noGrp="1"/>
          </p:cNvSpPr>
          <p:nvPr>
            <p:ph type="dt" sz="half" idx="10"/>
          </p:nvPr>
        </p:nvSpPr>
        <p:spPr/>
        <p:txBody>
          <a:bodyPr/>
          <a:lstStyle/>
          <a:p>
            <a:fld id="{6FC24056-FCF2-42B5-B363-49EAD26F8DCA}" type="datetimeFigureOut">
              <a:rPr lang="en-US" smtClean="0"/>
              <a:t>18-May-20</a:t>
            </a:fld>
            <a:endParaRPr lang="en-US"/>
          </a:p>
        </p:txBody>
      </p:sp>
      <p:sp>
        <p:nvSpPr>
          <p:cNvPr id="5" name="Footer Placeholder 4">
            <a:extLst>
              <a:ext uri="{FF2B5EF4-FFF2-40B4-BE49-F238E27FC236}">
                <a16:creationId xmlns:a16="http://schemas.microsoft.com/office/drawing/2014/main" id="{6FC2A01E-DFDC-45CD-8C59-1ACC09CF8DF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53775F8-5AC9-4483-BDAA-960FCE9DDBA4}"/>
              </a:ext>
            </a:extLst>
          </p:cNvPr>
          <p:cNvSpPr>
            <a:spLocks noGrp="1"/>
          </p:cNvSpPr>
          <p:nvPr>
            <p:ph type="sldNum" sz="quarter" idx="12"/>
          </p:nvPr>
        </p:nvSpPr>
        <p:spPr/>
        <p:txBody>
          <a:bodyPr/>
          <a:lstStyle/>
          <a:p>
            <a:fld id="{8104C915-17D6-486A-86EC-048CBE10C825}" type="slidenum">
              <a:rPr lang="en-US" smtClean="0"/>
              <a:t>‹#›</a:t>
            </a:fld>
            <a:endParaRPr lang="en-US"/>
          </a:p>
        </p:txBody>
      </p:sp>
    </p:spTree>
    <p:extLst>
      <p:ext uri="{BB962C8B-B14F-4D97-AF65-F5344CB8AC3E}">
        <p14:creationId xmlns:p14="http://schemas.microsoft.com/office/powerpoint/2010/main" val="14808405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9A3CE1-F66E-4EFB-A061-3D89731B799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A9AA2FD-0BB0-48E3-961D-415CA7A194D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76B03049-6C69-4CEC-82C8-8B99C16659B8}"/>
              </a:ext>
            </a:extLst>
          </p:cNvPr>
          <p:cNvSpPr>
            <a:spLocks noGrp="1"/>
          </p:cNvSpPr>
          <p:nvPr>
            <p:ph type="dt" sz="half" idx="10"/>
          </p:nvPr>
        </p:nvSpPr>
        <p:spPr/>
        <p:txBody>
          <a:bodyPr/>
          <a:lstStyle/>
          <a:p>
            <a:fld id="{6FC24056-FCF2-42B5-B363-49EAD26F8DCA}" type="datetimeFigureOut">
              <a:rPr lang="en-US" smtClean="0"/>
              <a:t>18-May-20</a:t>
            </a:fld>
            <a:endParaRPr lang="en-US"/>
          </a:p>
        </p:txBody>
      </p:sp>
      <p:sp>
        <p:nvSpPr>
          <p:cNvPr id="5" name="Footer Placeholder 4">
            <a:extLst>
              <a:ext uri="{FF2B5EF4-FFF2-40B4-BE49-F238E27FC236}">
                <a16:creationId xmlns:a16="http://schemas.microsoft.com/office/drawing/2014/main" id="{CC80A7B9-7A8C-4781-8527-07CB306F611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27E066-AC32-4EBF-8C62-9F9C88D14B99}"/>
              </a:ext>
            </a:extLst>
          </p:cNvPr>
          <p:cNvSpPr>
            <a:spLocks noGrp="1"/>
          </p:cNvSpPr>
          <p:nvPr>
            <p:ph type="sldNum" sz="quarter" idx="12"/>
          </p:nvPr>
        </p:nvSpPr>
        <p:spPr/>
        <p:txBody>
          <a:bodyPr/>
          <a:lstStyle/>
          <a:p>
            <a:fld id="{8104C915-17D6-486A-86EC-048CBE10C825}" type="slidenum">
              <a:rPr lang="en-US" smtClean="0"/>
              <a:t>‹#›</a:t>
            </a:fld>
            <a:endParaRPr lang="en-US"/>
          </a:p>
        </p:txBody>
      </p:sp>
    </p:spTree>
    <p:extLst>
      <p:ext uri="{BB962C8B-B14F-4D97-AF65-F5344CB8AC3E}">
        <p14:creationId xmlns:p14="http://schemas.microsoft.com/office/powerpoint/2010/main" val="1638523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3E6EC4-6F49-4C22-9574-222E2B6DC9A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663788F-73D7-4BA8-A517-673D68DE4C43}"/>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3F83F72-07E8-4522-BCD6-190E86E83B1E}"/>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B6B5A81-3252-41EF-8E89-7F2F734C12DA}"/>
              </a:ext>
            </a:extLst>
          </p:cNvPr>
          <p:cNvSpPr>
            <a:spLocks noGrp="1"/>
          </p:cNvSpPr>
          <p:nvPr>
            <p:ph type="dt" sz="half" idx="10"/>
          </p:nvPr>
        </p:nvSpPr>
        <p:spPr/>
        <p:txBody>
          <a:bodyPr/>
          <a:lstStyle/>
          <a:p>
            <a:fld id="{6FC24056-FCF2-42B5-B363-49EAD26F8DCA}" type="datetimeFigureOut">
              <a:rPr lang="en-US" smtClean="0"/>
              <a:t>18-May-20</a:t>
            </a:fld>
            <a:endParaRPr lang="en-US"/>
          </a:p>
        </p:txBody>
      </p:sp>
      <p:sp>
        <p:nvSpPr>
          <p:cNvPr id="6" name="Footer Placeholder 5">
            <a:extLst>
              <a:ext uri="{FF2B5EF4-FFF2-40B4-BE49-F238E27FC236}">
                <a16:creationId xmlns:a16="http://schemas.microsoft.com/office/drawing/2014/main" id="{0004087F-4B5D-4BCC-A8B7-6AD823B20EB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6E8DD92-971F-4EBE-82A7-ABE3B785D3C7}"/>
              </a:ext>
            </a:extLst>
          </p:cNvPr>
          <p:cNvSpPr>
            <a:spLocks noGrp="1"/>
          </p:cNvSpPr>
          <p:nvPr>
            <p:ph type="sldNum" sz="quarter" idx="12"/>
          </p:nvPr>
        </p:nvSpPr>
        <p:spPr/>
        <p:txBody>
          <a:bodyPr/>
          <a:lstStyle/>
          <a:p>
            <a:fld id="{8104C915-17D6-486A-86EC-048CBE10C825}" type="slidenum">
              <a:rPr lang="en-US" smtClean="0"/>
              <a:t>‹#›</a:t>
            </a:fld>
            <a:endParaRPr lang="en-US"/>
          </a:p>
        </p:txBody>
      </p:sp>
    </p:spTree>
    <p:extLst>
      <p:ext uri="{BB962C8B-B14F-4D97-AF65-F5344CB8AC3E}">
        <p14:creationId xmlns:p14="http://schemas.microsoft.com/office/powerpoint/2010/main" val="31058840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A4EDE5-DAA6-4AB4-ADAE-D4B0864AB48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3DDC08B-144E-41B1-B2E2-DD0D97F6275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7A881F46-A6AB-4DE4-830D-D42782E07CF5}"/>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F572667-A2FE-4E9B-B0C0-1AB4FD8C0C8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570A267E-14B3-415C-9BD0-93A240086552}"/>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E7AB91A-F6A2-4D2C-803D-2B96DE11F80D}"/>
              </a:ext>
            </a:extLst>
          </p:cNvPr>
          <p:cNvSpPr>
            <a:spLocks noGrp="1"/>
          </p:cNvSpPr>
          <p:nvPr>
            <p:ph type="dt" sz="half" idx="10"/>
          </p:nvPr>
        </p:nvSpPr>
        <p:spPr/>
        <p:txBody>
          <a:bodyPr/>
          <a:lstStyle/>
          <a:p>
            <a:fld id="{6FC24056-FCF2-42B5-B363-49EAD26F8DCA}" type="datetimeFigureOut">
              <a:rPr lang="en-US" smtClean="0"/>
              <a:t>18-May-20</a:t>
            </a:fld>
            <a:endParaRPr lang="en-US"/>
          </a:p>
        </p:txBody>
      </p:sp>
      <p:sp>
        <p:nvSpPr>
          <p:cNvPr id="8" name="Footer Placeholder 7">
            <a:extLst>
              <a:ext uri="{FF2B5EF4-FFF2-40B4-BE49-F238E27FC236}">
                <a16:creationId xmlns:a16="http://schemas.microsoft.com/office/drawing/2014/main" id="{34F20F70-97D6-4A4B-83E9-F2DE6EA4836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23A4884-361A-4BDD-A109-580661DCFF1E}"/>
              </a:ext>
            </a:extLst>
          </p:cNvPr>
          <p:cNvSpPr>
            <a:spLocks noGrp="1"/>
          </p:cNvSpPr>
          <p:nvPr>
            <p:ph type="sldNum" sz="quarter" idx="12"/>
          </p:nvPr>
        </p:nvSpPr>
        <p:spPr/>
        <p:txBody>
          <a:bodyPr/>
          <a:lstStyle/>
          <a:p>
            <a:fld id="{8104C915-17D6-486A-86EC-048CBE10C825}" type="slidenum">
              <a:rPr lang="en-US" smtClean="0"/>
              <a:t>‹#›</a:t>
            </a:fld>
            <a:endParaRPr lang="en-US"/>
          </a:p>
        </p:txBody>
      </p:sp>
    </p:spTree>
    <p:extLst>
      <p:ext uri="{BB962C8B-B14F-4D97-AF65-F5344CB8AC3E}">
        <p14:creationId xmlns:p14="http://schemas.microsoft.com/office/powerpoint/2010/main" val="36734524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E1796A-C94D-40D6-A532-B5030D21505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619960D-4FE0-44C2-8E79-EA02757B0EA4}"/>
              </a:ext>
            </a:extLst>
          </p:cNvPr>
          <p:cNvSpPr>
            <a:spLocks noGrp="1"/>
          </p:cNvSpPr>
          <p:nvPr>
            <p:ph type="dt" sz="half" idx="10"/>
          </p:nvPr>
        </p:nvSpPr>
        <p:spPr/>
        <p:txBody>
          <a:bodyPr/>
          <a:lstStyle/>
          <a:p>
            <a:fld id="{6FC24056-FCF2-42B5-B363-49EAD26F8DCA}" type="datetimeFigureOut">
              <a:rPr lang="en-US" smtClean="0"/>
              <a:t>18-May-20</a:t>
            </a:fld>
            <a:endParaRPr lang="en-US"/>
          </a:p>
        </p:txBody>
      </p:sp>
      <p:sp>
        <p:nvSpPr>
          <p:cNvPr id="4" name="Footer Placeholder 3">
            <a:extLst>
              <a:ext uri="{FF2B5EF4-FFF2-40B4-BE49-F238E27FC236}">
                <a16:creationId xmlns:a16="http://schemas.microsoft.com/office/drawing/2014/main" id="{0BBC9FF4-BA2A-4F83-91EC-84FCCC9BB6F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F2A5C75-66DE-4C60-955C-C799276F26EF}"/>
              </a:ext>
            </a:extLst>
          </p:cNvPr>
          <p:cNvSpPr>
            <a:spLocks noGrp="1"/>
          </p:cNvSpPr>
          <p:nvPr>
            <p:ph type="sldNum" sz="quarter" idx="12"/>
          </p:nvPr>
        </p:nvSpPr>
        <p:spPr/>
        <p:txBody>
          <a:bodyPr/>
          <a:lstStyle/>
          <a:p>
            <a:fld id="{8104C915-17D6-486A-86EC-048CBE10C825}" type="slidenum">
              <a:rPr lang="en-US" smtClean="0"/>
              <a:t>‹#›</a:t>
            </a:fld>
            <a:endParaRPr lang="en-US"/>
          </a:p>
        </p:txBody>
      </p:sp>
    </p:spTree>
    <p:extLst>
      <p:ext uri="{BB962C8B-B14F-4D97-AF65-F5344CB8AC3E}">
        <p14:creationId xmlns:p14="http://schemas.microsoft.com/office/powerpoint/2010/main" val="12562671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FF05E97-12E7-4C3D-9AA5-EBFC65702759}"/>
              </a:ext>
            </a:extLst>
          </p:cNvPr>
          <p:cNvSpPr>
            <a:spLocks noGrp="1"/>
          </p:cNvSpPr>
          <p:nvPr>
            <p:ph type="dt" sz="half" idx="10"/>
          </p:nvPr>
        </p:nvSpPr>
        <p:spPr/>
        <p:txBody>
          <a:bodyPr/>
          <a:lstStyle/>
          <a:p>
            <a:fld id="{6FC24056-FCF2-42B5-B363-49EAD26F8DCA}" type="datetimeFigureOut">
              <a:rPr lang="en-US" smtClean="0"/>
              <a:t>18-May-20</a:t>
            </a:fld>
            <a:endParaRPr lang="en-US"/>
          </a:p>
        </p:txBody>
      </p:sp>
      <p:sp>
        <p:nvSpPr>
          <p:cNvPr id="3" name="Footer Placeholder 2">
            <a:extLst>
              <a:ext uri="{FF2B5EF4-FFF2-40B4-BE49-F238E27FC236}">
                <a16:creationId xmlns:a16="http://schemas.microsoft.com/office/drawing/2014/main" id="{9525EBE5-1AF8-4A20-85BC-AF6314939B6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8EC7D4C-E75D-4022-B23A-8EED484F99ED}"/>
              </a:ext>
            </a:extLst>
          </p:cNvPr>
          <p:cNvSpPr>
            <a:spLocks noGrp="1"/>
          </p:cNvSpPr>
          <p:nvPr>
            <p:ph type="sldNum" sz="quarter" idx="12"/>
          </p:nvPr>
        </p:nvSpPr>
        <p:spPr/>
        <p:txBody>
          <a:bodyPr/>
          <a:lstStyle/>
          <a:p>
            <a:fld id="{8104C915-17D6-486A-86EC-048CBE10C825}" type="slidenum">
              <a:rPr lang="en-US" smtClean="0"/>
              <a:t>‹#›</a:t>
            </a:fld>
            <a:endParaRPr lang="en-US"/>
          </a:p>
        </p:txBody>
      </p:sp>
    </p:spTree>
    <p:extLst>
      <p:ext uri="{BB962C8B-B14F-4D97-AF65-F5344CB8AC3E}">
        <p14:creationId xmlns:p14="http://schemas.microsoft.com/office/powerpoint/2010/main" val="18771789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8053C1-7859-4B7B-83ED-CBE53339202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2F25BBE-A5F4-4139-A1E2-128DFC9C347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5A9AD82-97A1-4C12-A331-06D9FEEB182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DF93360-E200-4472-A28E-20B749438AF8}"/>
              </a:ext>
            </a:extLst>
          </p:cNvPr>
          <p:cNvSpPr>
            <a:spLocks noGrp="1"/>
          </p:cNvSpPr>
          <p:nvPr>
            <p:ph type="dt" sz="half" idx="10"/>
          </p:nvPr>
        </p:nvSpPr>
        <p:spPr/>
        <p:txBody>
          <a:bodyPr/>
          <a:lstStyle/>
          <a:p>
            <a:fld id="{6FC24056-FCF2-42B5-B363-49EAD26F8DCA}" type="datetimeFigureOut">
              <a:rPr lang="en-US" smtClean="0"/>
              <a:t>18-May-20</a:t>
            </a:fld>
            <a:endParaRPr lang="en-US"/>
          </a:p>
        </p:txBody>
      </p:sp>
      <p:sp>
        <p:nvSpPr>
          <p:cNvPr id="6" name="Footer Placeholder 5">
            <a:extLst>
              <a:ext uri="{FF2B5EF4-FFF2-40B4-BE49-F238E27FC236}">
                <a16:creationId xmlns:a16="http://schemas.microsoft.com/office/drawing/2014/main" id="{E34B9387-B863-4CDD-922B-D6EC8215C9B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331533D-ACE7-4A22-9109-6B53A4D1C03C}"/>
              </a:ext>
            </a:extLst>
          </p:cNvPr>
          <p:cNvSpPr>
            <a:spLocks noGrp="1"/>
          </p:cNvSpPr>
          <p:nvPr>
            <p:ph type="sldNum" sz="quarter" idx="12"/>
          </p:nvPr>
        </p:nvSpPr>
        <p:spPr/>
        <p:txBody>
          <a:bodyPr/>
          <a:lstStyle/>
          <a:p>
            <a:fld id="{8104C915-17D6-486A-86EC-048CBE10C825}" type="slidenum">
              <a:rPr lang="en-US" smtClean="0"/>
              <a:t>‹#›</a:t>
            </a:fld>
            <a:endParaRPr lang="en-US"/>
          </a:p>
        </p:txBody>
      </p:sp>
    </p:spTree>
    <p:extLst>
      <p:ext uri="{BB962C8B-B14F-4D97-AF65-F5344CB8AC3E}">
        <p14:creationId xmlns:p14="http://schemas.microsoft.com/office/powerpoint/2010/main" val="35163704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AA90AC-FB79-4573-A675-21B5F35C8CF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33B17C0-8AEC-4F51-9EB0-3F1F9FA2C27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F8F1576-9819-4AE5-8F60-6A3A3901E49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9BBA9B03-8235-4947-B1E9-22457F9BCA39}"/>
              </a:ext>
            </a:extLst>
          </p:cNvPr>
          <p:cNvSpPr>
            <a:spLocks noGrp="1"/>
          </p:cNvSpPr>
          <p:nvPr>
            <p:ph type="dt" sz="half" idx="10"/>
          </p:nvPr>
        </p:nvSpPr>
        <p:spPr/>
        <p:txBody>
          <a:bodyPr/>
          <a:lstStyle/>
          <a:p>
            <a:fld id="{6FC24056-FCF2-42B5-B363-49EAD26F8DCA}" type="datetimeFigureOut">
              <a:rPr lang="en-US" smtClean="0"/>
              <a:t>18-May-20</a:t>
            </a:fld>
            <a:endParaRPr lang="en-US"/>
          </a:p>
        </p:txBody>
      </p:sp>
      <p:sp>
        <p:nvSpPr>
          <p:cNvPr id="6" name="Footer Placeholder 5">
            <a:extLst>
              <a:ext uri="{FF2B5EF4-FFF2-40B4-BE49-F238E27FC236}">
                <a16:creationId xmlns:a16="http://schemas.microsoft.com/office/drawing/2014/main" id="{CE303FB9-4F6E-42F4-9E0B-6A259DC6A9E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B5571CE-F3BA-4B47-8232-C128D36D75B3}"/>
              </a:ext>
            </a:extLst>
          </p:cNvPr>
          <p:cNvSpPr>
            <a:spLocks noGrp="1"/>
          </p:cNvSpPr>
          <p:nvPr>
            <p:ph type="sldNum" sz="quarter" idx="12"/>
          </p:nvPr>
        </p:nvSpPr>
        <p:spPr/>
        <p:txBody>
          <a:bodyPr/>
          <a:lstStyle/>
          <a:p>
            <a:fld id="{8104C915-17D6-486A-86EC-048CBE10C825}" type="slidenum">
              <a:rPr lang="en-US" smtClean="0"/>
              <a:t>‹#›</a:t>
            </a:fld>
            <a:endParaRPr lang="en-US"/>
          </a:p>
        </p:txBody>
      </p:sp>
    </p:spTree>
    <p:extLst>
      <p:ext uri="{BB962C8B-B14F-4D97-AF65-F5344CB8AC3E}">
        <p14:creationId xmlns:p14="http://schemas.microsoft.com/office/powerpoint/2010/main" val="29443232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9673116-EE46-49BA-AF9B-CA43FFA1424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8DCCFC0-B77B-44C8-A097-50FD5B1E6D9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3C6219E-49F0-4E39-A5A1-E39D165F64F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FC24056-FCF2-42B5-B363-49EAD26F8DCA}" type="datetimeFigureOut">
              <a:rPr lang="en-US" smtClean="0"/>
              <a:t>18-May-20</a:t>
            </a:fld>
            <a:endParaRPr lang="en-US"/>
          </a:p>
        </p:txBody>
      </p:sp>
      <p:sp>
        <p:nvSpPr>
          <p:cNvPr id="5" name="Footer Placeholder 4">
            <a:extLst>
              <a:ext uri="{FF2B5EF4-FFF2-40B4-BE49-F238E27FC236}">
                <a16:creationId xmlns:a16="http://schemas.microsoft.com/office/drawing/2014/main" id="{3E64ACBE-0631-4B94-AC44-AFCA522D694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23D36C1-B418-4475-AD06-D82B8698710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104C915-17D6-486A-86EC-048CBE10C825}" type="slidenum">
              <a:rPr lang="en-US" smtClean="0"/>
              <a:t>‹#›</a:t>
            </a:fld>
            <a:endParaRPr lang="en-US"/>
          </a:p>
        </p:txBody>
      </p:sp>
    </p:spTree>
    <p:extLst>
      <p:ext uri="{BB962C8B-B14F-4D97-AF65-F5344CB8AC3E}">
        <p14:creationId xmlns:p14="http://schemas.microsoft.com/office/powerpoint/2010/main" val="185602545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23.png"/><Relationship Id="rId11" Type="http://schemas.openxmlformats.org/officeDocument/2006/relationships/image" Target="../media/image28.png"/><Relationship Id="rId5" Type="http://schemas.openxmlformats.org/officeDocument/2006/relationships/image" Target="../media/image22.pn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9.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8.png"/></Relationships>
</file>

<file path=ppt/slides/_rels/slide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ight Triangle 3">
            <a:extLst>
              <a:ext uri="{FF2B5EF4-FFF2-40B4-BE49-F238E27FC236}">
                <a16:creationId xmlns:a16="http://schemas.microsoft.com/office/drawing/2014/main" id="{7141D334-8434-4AF3-8014-473FA6D366EC}"/>
              </a:ext>
            </a:extLst>
          </p:cNvPr>
          <p:cNvSpPr/>
          <p:nvPr/>
        </p:nvSpPr>
        <p:spPr>
          <a:xfrm rot="16200000" flipH="1">
            <a:off x="5338916" y="-1"/>
            <a:ext cx="6853083" cy="6853083"/>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a:extLst>
              <a:ext uri="{FF2B5EF4-FFF2-40B4-BE49-F238E27FC236}">
                <a16:creationId xmlns:a16="http://schemas.microsoft.com/office/drawing/2014/main" id="{5F109F2C-FA85-4317-916E-0B4E5F44B020}"/>
              </a:ext>
            </a:extLst>
          </p:cNvPr>
          <p:cNvCxnSpPr>
            <a:cxnSpLocks/>
          </p:cNvCxnSpPr>
          <p:nvPr/>
        </p:nvCxnSpPr>
        <p:spPr>
          <a:xfrm>
            <a:off x="0" y="2844800"/>
            <a:ext cx="12191999"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 name="Right Triangle 5">
            <a:extLst>
              <a:ext uri="{FF2B5EF4-FFF2-40B4-BE49-F238E27FC236}">
                <a16:creationId xmlns:a16="http://schemas.microsoft.com/office/drawing/2014/main" id="{4FAA3927-C37E-494D-8BDF-527955E5174E}"/>
              </a:ext>
            </a:extLst>
          </p:cNvPr>
          <p:cNvSpPr/>
          <p:nvPr/>
        </p:nvSpPr>
        <p:spPr>
          <a:xfrm rot="5400000" flipH="1">
            <a:off x="0" y="5372100"/>
            <a:ext cx="1485900" cy="1485900"/>
          </a:xfrm>
          <a:prstGeom prst="rtTriangle">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A9DEFB15-FA52-4367-BCB9-66BC78D94EDF}"/>
              </a:ext>
            </a:extLst>
          </p:cNvPr>
          <p:cNvPicPr>
            <a:picLocks noChangeAspect="1"/>
          </p:cNvPicPr>
          <p:nvPr/>
        </p:nvPicPr>
        <p:blipFill rotWithShape="1">
          <a:blip r:embed="rId3">
            <a:extLst>
              <a:ext uri="{28A0092B-C50C-407E-A947-70E740481C1C}">
                <a14:useLocalDpi xmlns:a14="http://schemas.microsoft.com/office/drawing/2010/main" val="0"/>
              </a:ext>
            </a:extLst>
          </a:blip>
          <a:srcRect l="29570" t="10000" r="17737" b="10444"/>
          <a:stretch/>
        </p:blipFill>
        <p:spPr>
          <a:xfrm>
            <a:off x="5905500" y="571500"/>
            <a:ext cx="4546600" cy="4546600"/>
          </a:xfrm>
          <a:custGeom>
            <a:avLst/>
            <a:gdLst>
              <a:gd name="connsiteX0" fmla="*/ 2273300 w 4546600"/>
              <a:gd name="connsiteY0" fmla="*/ 0 h 4546600"/>
              <a:gd name="connsiteX1" fmla="*/ 4546600 w 4546600"/>
              <a:gd name="connsiteY1" fmla="*/ 2273300 h 4546600"/>
              <a:gd name="connsiteX2" fmla="*/ 2273300 w 4546600"/>
              <a:gd name="connsiteY2" fmla="*/ 4546600 h 4546600"/>
              <a:gd name="connsiteX3" fmla="*/ 0 w 4546600"/>
              <a:gd name="connsiteY3" fmla="*/ 2273300 h 4546600"/>
            </a:gdLst>
            <a:ahLst/>
            <a:cxnLst>
              <a:cxn ang="0">
                <a:pos x="connsiteX0" y="connsiteY0"/>
              </a:cxn>
              <a:cxn ang="0">
                <a:pos x="connsiteX1" y="connsiteY1"/>
              </a:cxn>
              <a:cxn ang="0">
                <a:pos x="connsiteX2" y="connsiteY2"/>
              </a:cxn>
              <a:cxn ang="0">
                <a:pos x="connsiteX3" y="connsiteY3"/>
              </a:cxn>
            </a:cxnLst>
            <a:rect l="l" t="t" r="r" b="b"/>
            <a:pathLst>
              <a:path w="4546600" h="4546600">
                <a:moveTo>
                  <a:pt x="2273300" y="0"/>
                </a:moveTo>
                <a:lnTo>
                  <a:pt x="4546600" y="2273300"/>
                </a:lnTo>
                <a:lnTo>
                  <a:pt x="2273300" y="4546600"/>
                </a:lnTo>
                <a:lnTo>
                  <a:pt x="0" y="2273300"/>
                </a:lnTo>
                <a:close/>
              </a:path>
            </a:pathLst>
          </a:custGeom>
        </p:spPr>
      </p:pic>
      <p:sp>
        <p:nvSpPr>
          <p:cNvPr id="11" name="Diamond 10">
            <a:extLst>
              <a:ext uri="{FF2B5EF4-FFF2-40B4-BE49-F238E27FC236}">
                <a16:creationId xmlns:a16="http://schemas.microsoft.com/office/drawing/2014/main" id="{F98AFC32-7F02-43CB-8485-44B6B2E13FCA}"/>
              </a:ext>
            </a:extLst>
          </p:cNvPr>
          <p:cNvSpPr/>
          <p:nvPr/>
        </p:nvSpPr>
        <p:spPr>
          <a:xfrm>
            <a:off x="6013450" y="679450"/>
            <a:ext cx="4330700" cy="4330700"/>
          </a:xfrm>
          <a:prstGeom prst="diamond">
            <a:avLst/>
          </a:prstGeom>
          <a:solidFill>
            <a:schemeClr val="tx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E5E1F35E-9892-4FEF-BD72-1351948704E9}"/>
              </a:ext>
            </a:extLst>
          </p:cNvPr>
          <p:cNvSpPr txBox="1"/>
          <p:nvPr/>
        </p:nvSpPr>
        <p:spPr>
          <a:xfrm>
            <a:off x="742950" y="3230502"/>
            <a:ext cx="5270500" cy="923330"/>
          </a:xfrm>
          <a:prstGeom prst="rect">
            <a:avLst/>
          </a:prstGeom>
          <a:noFill/>
        </p:spPr>
        <p:txBody>
          <a:bodyPr wrap="square" rtlCol="0" anchor="ctr">
            <a:spAutoFit/>
          </a:bodyPr>
          <a:lstStyle/>
          <a:p>
            <a:r>
              <a:rPr lang="en-US" sz="5400" b="1">
                <a:latin typeface="+mj-lt"/>
              </a:rPr>
              <a:t>USER </a:t>
            </a:r>
            <a:r>
              <a:rPr lang="en-US" sz="5400">
                <a:latin typeface="+mj-lt"/>
              </a:rPr>
              <a:t>CONTROL</a:t>
            </a:r>
          </a:p>
        </p:txBody>
      </p:sp>
      <p:sp>
        <p:nvSpPr>
          <p:cNvPr id="14" name="TextBox 13">
            <a:extLst>
              <a:ext uri="{FF2B5EF4-FFF2-40B4-BE49-F238E27FC236}">
                <a16:creationId xmlns:a16="http://schemas.microsoft.com/office/drawing/2014/main" id="{EF7CFD82-E86B-4261-9469-377E92B8D299}"/>
              </a:ext>
            </a:extLst>
          </p:cNvPr>
          <p:cNvSpPr txBox="1"/>
          <p:nvPr/>
        </p:nvSpPr>
        <p:spPr>
          <a:xfrm>
            <a:off x="901700" y="4656830"/>
            <a:ext cx="4437215" cy="1477328"/>
          </a:xfrm>
          <a:prstGeom prst="rect">
            <a:avLst/>
          </a:prstGeom>
          <a:noFill/>
        </p:spPr>
        <p:txBody>
          <a:bodyPr wrap="square" lIns="0" tIns="0" rIns="0" bIns="0" rtlCol="0">
            <a:spAutoFit/>
          </a:bodyPr>
          <a:lstStyle/>
          <a:p>
            <a:r>
              <a:rPr lang="en-US" sz="2400" err="1">
                <a:latin typeface="Quicksand" pitchFamily="2" charset="0"/>
              </a:rPr>
              <a:t>Sinh</a:t>
            </a:r>
            <a:r>
              <a:rPr lang="en-US" sz="2400">
                <a:latin typeface="Quicksand" pitchFamily="2" charset="0"/>
              </a:rPr>
              <a:t> </a:t>
            </a:r>
            <a:r>
              <a:rPr lang="en-US" sz="2400" err="1">
                <a:latin typeface="Quicksand" pitchFamily="2" charset="0"/>
              </a:rPr>
              <a:t>viên</a:t>
            </a:r>
            <a:r>
              <a:rPr lang="en-US" sz="2400">
                <a:latin typeface="Quicksand" pitchFamily="2" charset="0"/>
              </a:rPr>
              <a:t> </a:t>
            </a:r>
            <a:r>
              <a:rPr lang="en-US" sz="2400" err="1">
                <a:latin typeface="Quicksand" pitchFamily="2" charset="0"/>
              </a:rPr>
              <a:t>thực</a:t>
            </a:r>
            <a:r>
              <a:rPr lang="en-US" sz="2400">
                <a:latin typeface="Quicksand" pitchFamily="2" charset="0"/>
              </a:rPr>
              <a:t> </a:t>
            </a:r>
            <a:r>
              <a:rPr lang="en-US" sz="2400" err="1">
                <a:latin typeface="Quicksand" pitchFamily="2" charset="0"/>
              </a:rPr>
              <a:t>hiện</a:t>
            </a:r>
            <a:r>
              <a:rPr lang="en-US" sz="2400">
                <a:latin typeface="Quicksand" pitchFamily="2" charset="0"/>
              </a:rPr>
              <a:t>:</a:t>
            </a:r>
          </a:p>
          <a:p>
            <a:r>
              <a:rPr lang="en-US" sz="2400" err="1">
                <a:latin typeface="Quicksand" pitchFamily="2" charset="0"/>
              </a:rPr>
              <a:t>Nguyễn</a:t>
            </a:r>
            <a:r>
              <a:rPr lang="en-US" sz="2400">
                <a:latin typeface="Quicksand" pitchFamily="2" charset="0"/>
              </a:rPr>
              <a:t> </a:t>
            </a:r>
            <a:r>
              <a:rPr lang="en-US" sz="2400" err="1">
                <a:latin typeface="Quicksand" pitchFamily="2" charset="0"/>
              </a:rPr>
              <a:t>Ngọc</a:t>
            </a:r>
            <a:r>
              <a:rPr lang="en-US" sz="2400">
                <a:latin typeface="Quicksand" pitchFamily="2" charset="0"/>
              </a:rPr>
              <a:t> Kha</a:t>
            </a:r>
          </a:p>
          <a:p>
            <a:r>
              <a:rPr lang="en-US" sz="2400" err="1">
                <a:latin typeface="Quicksand" pitchFamily="2" charset="0"/>
              </a:rPr>
              <a:t>Nguyễn</a:t>
            </a:r>
            <a:r>
              <a:rPr lang="en-US" sz="2400">
                <a:latin typeface="Quicksand" pitchFamily="2" charset="0"/>
              </a:rPr>
              <a:t> S</a:t>
            </a:r>
            <a:r>
              <a:rPr lang="vi-VN" sz="2400">
                <a:latin typeface="Quicksand" pitchFamily="2" charset="0"/>
              </a:rPr>
              <a:t>ơ</a:t>
            </a:r>
            <a:r>
              <a:rPr lang="en-US" sz="2400">
                <a:latin typeface="Quicksand" pitchFamily="2" charset="0"/>
              </a:rPr>
              <a:t>n </a:t>
            </a:r>
            <a:r>
              <a:rPr lang="en-US" sz="2400" err="1">
                <a:latin typeface="Quicksand" pitchFamily="2" charset="0"/>
              </a:rPr>
              <a:t>Hải</a:t>
            </a:r>
            <a:endParaRPr lang="en-US" sz="2400">
              <a:latin typeface="Quicksand" pitchFamily="2" charset="0"/>
            </a:endParaRPr>
          </a:p>
          <a:p>
            <a:r>
              <a:rPr lang="en-US" sz="2400" err="1">
                <a:latin typeface="Quicksand" pitchFamily="2" charset="0"/>
              </a:rPr>
              <a:t>Nguyễn</a:t>
            </a:r>
            <a:r>
              <a:rPr lang="en-US" sz="2400">
                <a:latin typeface="Quicksand" pitchFamily="2" charset="0"/>
              </a:rPr>
              <a:t> </a:t>
            </a:r>
            <a:r>
              <a:rPr lang="en-US" sz="2400" err="1">
                <a:latin typeface="Quicksand" pitchFamily="2" charset="0"/>
              </a:rPr>
              <a:t>Thị</a:t>
            </a:r>
            <a:r>
              <a:rPr lang="en-US" sz="2400">
                <a:latin typeface="Quicksand" pitchFamily="2" charset="0"/>
              </a:rPr>
              <a:t> </a:t>
            </a:r>
            <a:r>
              <a:rPr lang="en-US" sz="2400" err="1">
                <a:latin typeface="Quicksand" pitchFamily="2" charset="0"/>
              </a:rPr>
              <a:t>Hoàng</a:t>
            </a:r>
            <a:r>
              <a:rPr lang="en-US" sz="2400">
                <a:latin typeface="Quicksand" pitchFamily="2" charset="0"/>
              </a:rPr>
              <a:t> </a:t>
            </a:r>
            <a:r>
              <a:rPr lang="en-US" sz="2400" err="1">
                <a:latin typeface="Quicksand" pitchFamily="2" charset="0"/>
              </a:rPr>
              <a:t>Oanh</a:t>
            </a:r>
            <a:endParaRPr lang="en-US" sz="2400">
              <a:latin typeface="Quicksand" pitchFamily="2" charset="0"/>
            </a:endParaRPr>
          </a:p>
        </p:txBody>
      </p:sp>
      <p:sp>
        <p:nvSpPr>
          <p:cNvPr id="20" name="Freeform 3886">
            <a:extLst>
              <a:ext uri="{FF2B5EF4-FFF2-40B4-BE49-F238E27FC236}">
                <a16:creationId xmlns:a16="http://schemas.microsoft.com/office/drawing/2014/main" id="{406669C8-019B-46E5-82CC-1541BDB827B3}"/>
              </a:ext>
            </a:extLst>
          </p:cNvPr>
          <p:cNvSpPr>
            <a:spLocks noEditPoints="1"/>
          </p:cNvSpPr>
          <p:nvPr/>
        </p:nvSpPr>
        <p:spPr bwMode="auto">
          <a:xfrm>
            <a:off x="7785101" y="2453276"/>
            <a:ext cx="787400" cy="783048"/>
          </a:xfrm>
          <a:custGeom>
            <a:avLst/>
            <a:gdLst>
              <a:gd name="T0" fmla="*/ 268 w 902"/>
              <a:gd name="T1" fmla="*/ 575 h 901"/>
              <a:gd name="T2" fmla="*/ 207 w 902"/>
              <a:gd name="T3" fmla="*/ 555 h 901"/>
              <a:gd name="T4" fmla="*/ 155 w 902"/>
              <a:gd name="T5" fmla="*/ 520 h 901"/>
              <a:gd name="T6" fmla="*/ 112 w 902"/>
              <a:gd name="T7" fmla="*/ 475 h 901"/>
              <a:gd name="T8" fmla="*/ 81 w 902"/>
              <a:gd name="T9" fmla="*/ 422 h 901"/>
              <a:gd name="T10" fmla="*/ 64 w 902"/>
              <a:gd name="T11" fmla="*/ 360 h 901"/>
              <a:gd name="T12" fmla="*/ 61 w 902"/>
              <a:gd name="T13" fmla="*/ 294 h 901"/>
              <a:gd name="T14" fmla="*/ 76 w 902"/>
              <a:gd name="T15" fmla="*/ 231 h 901"/>
              <a:gd name="T16" fmla="*/ 104 w 902"/>
              <a:gd name="T17" fmla="*/ 175 h 901"/>
              <a:gd name="T18" fmla="*/ 145 w 902"/>
              <a:gd name="T19" fmla="*/ 128 h 901"/>
              <a:gd name="T20" fmla="*/ 197 w 902"/>
              <a:gd name="T21" fmla="*/ 92 h 901"/>
              <a:gd name="T22" fmla="*/ 256 w 902"/>
              <a:gd name="T23" fmla="*/ 69 h 901"/>
              <a:gd name="T24" fmla="*/ 320 w 902"/>
              <a:gd name="T25" fmla="*/ 60 h 901"/>
              <a:gd name="T26" fmla="*/ 385 w 902"/>
              <a:gd name="T27" fmla="*/ 69 h 901"/>
              <a:gd name="T28" fmla="*/ 444 w 902"/>
              <a:gd name="T29" fmla="*/ 92 h 901"/>
              <a:gd name="T30" fmla="*/ 495 w 902"/>
              <a:gd name="T31" fmla="*/ 128 h 901"/>
              <a:gd name="T32" fmla="*/ 537 w 902"/>
              <a:gd name="T33" fmla="*/ 175 h 901"/>
              <a:gd name="T34" fmla="*/ 564 w 902"/>
              <a:gd name="T35" fmla="*/ 231 h 901"/>
              <a:gd name="T36" fmla="*/ 579 w 902"/>
              <a:gd name="T37" fmla="*/ 294 h 901"/>
              <a:gd name="T38" fmla="*/ 577 w 902"/>
              <a:gd name="T39" fmla="*/ 360 h 901"/>
              <a:gd name="T40" fmla="*/ 560 w 902"/>
              <a:gd name="T41" fmla="*/ 422 h 901"/>
              <a:gd name="T42" fmla="*/ 529 w 902"/>
              <a:gd name="T43" fmla="*/ 475 h 901"/>
              <a:gd name="T44" fmla="*/ 486 w 902"/>
              <a:gd name="T45" fmla="*/ 520 h 901"/>
              <a:gd name="T46" fmla="*/ 432 w 902"/>
              <a:gd name="T47" fmla="*/ 555 h 901"/>
              <a:gd name="T48" fmla="*/ 372 w 902"/>
              <a:gd name="T49" fmla="*/ 575 h 901"/>
              <a:gd name="T50" fmla="*/ 320 w 902"/>
              <a:gd name="T51" fmla="*/ 580 h 901"/>
              <a:gd name="T52" fmla="*/ 591 w 902"/>
              <a:gd name="T53" fmla="*/ 491 h 901"/>
              <a:gd name="T54" fmla="*/ 621 w 902"/>
              <a:gd name="T55" fmla="*/ 430 h 901"/>
              <a:gd name="T56" fmla="*/ 637 w 902"/>
              <a:gd name="T57" fmla="*/ 363 h 901"/>
              <a:gd name="T58" fmla="*/ 638 w 902"/>
              <a:gd name="T59" fmla="*/ 288 h 901"/>
              <a:gd name="T60" fmla="*/ 621 w 902"/>
              <a:gd name="T61" fmla="*/ 211 h 901"/>
              <a:gd name="T62" fmla="*/ 586 w 902"/>
              <a:gd name="T63" fmla="*/ 142 h 901"/>
              <a:gd name="T64" fmla="*/ 535 w 902"/>
              <a:gd name="T65" fmla="*/ 83 h 901"/>
              <a:gd name="T66" fmla="*/ 473 w 902"/>
              <a:gd name="T67" fmla="*/ 39 h 901"/>
              <a:gd name="T68" fmla="*/ 400 w 902"/>
              <a:gd name="T69" fmla="*/ 10 h 901"/>
              <a:gd name="T70" fmla="*/ 320 w 902"/>
              <a:gd name="T71" fmla="*/ 0 h 901"/>
              <a:gd name="T72" fmla="*/ 241 w 902"/>
              <a:gd name="T73" fmla="*/ 10 h 901"/>
              <a:gd name="T74" fmla="*/ 168 w 902"/>
              <a:gd name="T75" fmla="*/ 39 h 901"/>
              <a:gd name="T76" fmla="*/ 105 w 902"/>
              <a:gd name="T77" fmla="*/ 83 h 901"/>
              <a:gd name="T78" fmla="*/ 55 w 902"/>
              <a:gd name="T79" fmla="*/ 142 h 901"/>
              <a:gd name="T80" fmla="*/ 20 w 902"/>
              <a:gd name="T81" fmla="*/ 211 h 901"/>
              <a:gd name="T82" fmla="*/ 1 w 902"/>
              <a:gd name="T83" fmla="*/ 288 h 901"/>
              <a:gd name="T84" fmla="*/ 3 w 902"/>
              <a:gd name="T85" fmla="*/ 369 h 901"/>
              <a:gd name="T86" fmla="*/ 25 w 902"/>
              <a:gd name="T87" fmla="*/ 445 h 901"/>
              <a:gd name="T88" fmla="*/ 64 w 902"/>
              <a:gd name="T89" fmla="*/ 512 h 901"/>
              <a:gd name="T90" fmla="*/ 117 w 902"/>
              <a:gd name="T91" fmla="*/ 568 h 901"/>
              <a:gd name="T92" fmla="*/ 182 w 902"/>
              <a:gd name="T93" fmla="*/ 608 h 901"/>
              <a:gd name="T94" fmla="*/ 256 w 902"/>
              <a:gd name="T95" fmla="*/ 634 h 901"/>
              <a:gd name="T96" fmla="*/ 335 w 902"/>
              <a:gd name="T97" fmla="*/ 641 h 901"/>
              <a:gd name="T98" fmla="*/ 405 w 902"/>
              <a:gd name="T99" fmla="*/ 630 h 901"/>
              <a:gd name="T100" fmla="*/ 468 w 902"/>
              <a:gd name="T101" fmla="*/ 604 h 901"/>
              <a:gd name="T102" fmla="*/ 525 w 902"/>
              <a:gd name="T103" fmla="*/ 567 h 901"/>
              <a:gd name="T104" fmla="*/ 871 w 902"/>
              <a:gd name="T105" fmla="*/ 901 h 901"/>
              <a:gd name="T106" fmla="*/ 897 w 902"/>
              <a:gd name="T107" fmla="*/ 888 h 901"/>
              <a:gd name="T108" fmla="*/ 899 w 902"/>
              <a:gd name="T109" fmla="*/ 860 h 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02" h="901">
                <a:moveTo>
                  <a:pt x="320" y="580"/>
                </a:moveTo>
                <a:lnTo>
                  <a:pt x="307" y="580"/>
                </a:lnTo>
                <a:lnTo>
                  <a:pt x="294" y="579"/>
                </a:lnTo>
                <a:lnTo>
                  <a:pt x="281" y="577"/>
                </a:lnTo>
                <a:lnTo>
                  <a:pt x="268" y="575"/>
                </a:lnTo>
                <a:lnTo>
                  <a:pt x="256" y="572"/>
                </a:lnTo>
                <a:lnTo>
                  <a:pt x="243" y="569"/>
                </a:lnTo>
                <a:lnTo>
                  <a:pt x="231" y="564"/>
                </a:lnTo>
                <a:lnTo>
                  <a:pt x="219" y="560"/>
                </a:lnTo>
                <a:lnTo>
                  <a:pt x="207" y="555"/>
                </a:lnTo>
                <a:lnTo>
                  <a:pt x="197" y="549"/>
                </a:lnTo>
                <a:lnTo>
                  <a:pt x="186" y="543"/>
                </a:lnTo>
                <a:lnTo>
                  <a:pt x="175" y="535"/>
                </a:lnTo>
                <a:lnTo>
                  <a:pt x="164" y="529"/>
                </a:lnTo>
                <a:lnTo>
                  <a:pt x="155" y="520"/>
                </a:lnTo>
                <a:lnTo>
                  <a:pt x="145" y="513"/>
                </a:lnTo>
                <a:lnTo>
                  <a:pt x="136" y="504"/>
                </a:lnTo>
                <a:lnTo>
                  <a:pt x="128" y="495"/>
                </a:lnTo>
                <a:lnTo>
                  <a:pt x="119" y="486"/>
                </a:lnTo>
                <a:lnTo>
                  <a:pt x="112" y="475"/>
                </a:lnTo>
                <a:lnTo>
                  <a:pt x="104" y="466"/>
                </a:lnTo>
                <a:lnTo>
                  <a:pt x="98" y="455"/>
                </a:lnTo>
                <a:lnTo>
                  <a:pt x="91" y="444"/>
                </a:lnTo>
                <a:lnTo>
                  <a:pt x="86" y="432"/>
                </a:lnTo>
                <a:lnTo>
                  <a:pt x="81" y="422"/>
                </a:lnTo>
                <a:lnTo>
                  <a:pt x="76" y="410"/>
                </a:lnTo>
                <a:lnTo>
                  <a:pt x="72" y="397"/>
                </a:lnTo>
                <a:lnTo>
                  <a:pt x="69" y="385"/>
                </a:lnTo>
                <a:lnTo>
                  <a:pt x="66" y="372"/>
                </a:lnTo>
                <a:lnTo>
                  <a:pt x="64" y="360"/>
                </a:lnTo>
                <a:lnTo>
                  <a:pt x="61" y="347"/>
                </a:lnTo>
                <a:lnTo>
                  <a:pt x="60" y="334"/>
                </a:lnTo>
                <a:lnTo>
                  <a:pt x="60" y="320"/>
                </a:lnTo>
                <a:lnTo>
                  <a:pt x="60" y="307"/>
                </a:lnTo>
                <a:lnTo>
                  <a:pt x="61" y="294"/>
                </a:lnTo>
                <a:lnTo>
                  <a:pt x="64" y="281"/>
                </a:lnTo>
                <a:lnTo>
                  <a:pt x="66" y="268"/>
                </a:lnTo>
                <a:lnTo>
                  <a:pt x="69" y="256"/>
                </a:lnTo>
                <a:lnTo>
                  <a:pt x="72" y="243"/>
                </a:lnTo>
                <a:lnTo>
                  <a:pt x="76" y="231"/>
                </a:lnTo>
                <a:lnTo>
                  <a:pt x="81" y="219"/>
                </a:lnTo>
                <a:lnTo>
                  <a:pt x="86" y="207"/>
                </a:lnTo>
                <a:lnTo>
                  <a:pt x="91" y="197"/>
                </a:lnTo>
                <a:lnTo>
                  <a:pt x="98" y="186"/>
                </a:lnTo>
                <a:lnTo>
                  <a:pt x="104" y="175"/>
                </a:lnTo>
                <a:lnTo>
                  <a:pt x="112" y="164"/>
                </a:lnTo>
                <a:lnTo>
                  <a:pt x="119" y="155"/>
                </a:lnTo>
                <a:lnTo>
                  <a:pt x="128" y="145"/>
                </a:lnTo>
                <a:lnTo>
                  <a:pt x="136" y="137"/>
                </a:lnTo>
                <a:lnTo>
                  <a:pt x="145" y="128"/>
                </a:lnTo>
                <a:lnTo>
                  <a:pt x="155" y="119"/>
                </a:lnTo>
                <a:lnTo>
                  <a:pt x="164" y="112"/>
                </a:lnTo>
                <a:lnTo>
                  <a:pt x="175" y="104"/>
                </a:lnTo>
                <a:lnTo>
                  <a:pt x="186" y="98"/>
                </a:lnTo>
                <a:lnTo>
                  <a:pt x="197" y="92"/>
                </a:lnTo>
                <a:lnTo>
                  <a:pt x="207" y="86"/>
                </a:lnTo>
                <a:lnTo>
                  <a:pt x="219" y="81"/>
                </a:lnTo>
                <a:lnTo>
                  <a:pt x="231" y="77"/>
                </a:lnTo>
                <a:lnTo>
                  <a:pt x="243" y="72"/>
                </a:lnTo>
                <a:lnTo>
                  <a:pt x="256" y="69"/>
                </a:lnTo>
                <a:lnTo>
                  <a:pt x="268" y="66"/>
                </a:lnTo>
                <a:lnTo>
                  <a:pt x="281" y="64"/>
                </a:lnTo>
                <a:lnTo>
                  <a:pt x="294" y="61"/>
                </a:lnTo>
                <a:lnTo>
                  <a:pt x="307" y="60"/>
                </a:lnTo>
                <a:lnTo>
                  <a:pt x="320" y="60"/>
                </a:lnTo>
                <a:lnTo>
                  <a:pt x="334" y="60"/>
                </a:lnTo>
                <a:lnTo>
                  <a:pt x="347" y="61"/>
                </a:lnTo>
                <a:lnTo>
                  <a:pt x="360" y="64"/>
                </a:lnTo>
                <a:lnTo>
                  <a:pt x="372" y="66"/>
                </a:lnTo>
                <a:lnTo>
                  <a:pt x="385" y="69"/>
                </a:lnTo>
                <a:lnTo>
                  <a:pt x="397" y="72"/>
                </a:lnTo>
                <a:lnTo>
                  <a:pt x="410" y="77"/>
                </a:lnTo>
                <a:lnTo>
                  <a:pt x="422" y="81"/>
                </a:lnTo>
                <a:lnTo>
                  <a:pt x="432" y="86"/>
                </a:lnTo>
                <a:lnTo>
                  <a:pt x="444" y="92"/>
                </a:lnTo>
                <a:lnTo>
                  <a:pt x="455" y="98"/>
                </a:lnTo>
                <a:lnTo>
                  <a:pt x="466" y="104"/>
                </a:lnTo>
                <a:lnTo>
                  <a:pt x="475" y="112"/>
                </a:lnTo>
                <a:lnTo>
                  <a:pt x="486" y="119"/>
                </a:lnTo>
                <a:lnTo>
                  <a:pt x="495" y="128"/>
                </a:lnTo>
                <a:lnTo>
                  <a:pt x="504" y="137"/>
                </a:lnTo>
                <a:lnTo>
                  <a:pt x="513" y="145"/>
                </a:lnTo>
                <a:lnTo>
                  <a:pt x="522" y="155"/>
                </a:lnTo>
                <a:lnTo>
                  <a:pt x="529" y="164"/>
                </a:lnTo>
                <a:lnTo>
                  <a:pt x="537" y="175"/>
                </a:lnTo>
                <a:lnTo>
                  <a:pt x="543" y="186"/>
                </a:lnTo>
                <a:lnTo>
                  <a:pt x="549" y="197"/>
                </a:lnTo>
                <a:lnTo>
                  <a:pt x="555" y="207"/>
                </a:lnTo>
                <a:lnTo>
                  <a:pt x="560" y="219"/>
                </a:lnTo>
                <a:lnTo>
                  <a:pt x="564" y="231"/>
                </a:lnTo>
                <a:lnTo>
                  <a:pt x="569" y="243"/>
                </a:lnTo>
                <a:lnTo>
                  <a:pt x="572" y="256"/>
                </a:lnTo>
                <a:lnTo>
                  <a:pt x="575" y="268"/>
                </a:lnTo>
                <a:lnTo>
                  <a:pt x="577" y="281"/>
                </a:lnTo>
                <a:lnTo>
                  <a:pt x="579" y="294"/>
                </a:lnTo>
                <a:lnTo>
                  <a:pt x="580" y="307"/>
                </a:lnTo>
                <a:lnTo>
                  <a:pt x="580" y="320"/>
                </a:lnTo>
                <a:lnTo>
                  <a:pt x="580" y="334"/>
                </a:lnTo>
                <a:lnTo>
                  <a:pt x="579" y="347"/>
                </a:lnTo>
                <a:lnTo>
                  <a:pt x="577" y="360"/>
                </a:lnTo>
                <a:lnTo>
                  <a:pt x="575" y="372"/>
                </a:lnTo>
                <a:lnTo>
                  <a:pt x="572" y="385"/>
                </a:lnTo>
                <a:lnTo>
                  <a:pt x="569" y="397"/>
                </a:lnTo>
                <a:lnTo>
                  <a:pt x="564" y="410"/>
                </a:lnTo>
                <a:lnTo>
                  <a:pt x="560" y="422"/>
                </a:lnTo>
                <a:lnTo>
                  <a:pt x="555" y="432"/>
                </a:lnTo>
                <a:lnTo>
                  <a:pt x="549" y="444"/>
                </a:lnTo>
                <a:lnTo>
                  <a:pt x="543" y="455"/>
                </a:lnTo>
                <a:lnTo>
                  <a:pt x="537" y="466"/>
                </a:lnTo>
                <a:lnTo>
                  <a:pt x="529" y="475"/>
                </a:lnTo>
                <a:lnTo>
                  <a:pt x="522" y="486"/>
                </a:lnTo>
                <a:lnTo>
                  <a:pt x="513" y="495"/>
                </a:lnTo>
                <a:lnTo>
                  <a:pt x="504" y="504"/>
                </a:lnTo>
                <a:lnTo>
                  <a:pt x="495" y="513"/>
                </a:lnTo>
                <a:lnTo>
                  <a:pt x="486" y="520"/>
                </a:lnTo>
                <a:lnTo>
                  <a:pt x="475" y="529"/>
                </a:lnTo>
                <a:lnTo>
                  <a:pt x="466" y="535"/>
                </a:lnTo>
                <a:lnTo>
                  <a:pt x="455" y="543"/>
                </a:lnTo>
                <a:lnTo>
                  <a:pt x="444" y="549"/>
                </a:lnTo>
                <a:lnTo>
                  <a:pt x="432" y="555"/>
                </a:lnTo>
                <a:lnTo>
                  <a:pt x="422" y="560"/>
                </a:lnTo>
                <a:lnTo>
                  <a:pt x="410" y="564"/>
                </a:lnTo>
                <a:lnTo>
                  <a:pt x="397" y="569"/>
                </a:lnTo>
                <a:lnTo>
                  <a:pt x="385" y="572"/>
                </a:lnTo>
                <a:lnTo>
                  <a:pt x="372" y="575"/>
                </a:lnTo>
                <a:lnTo>
                  <a:pt x="360" y="577"/>
                </a:lnTo>
                <a:lnTo>
                  <a:pt x="347" y="579"/>
                </a:lnTo>
                <a:lnTo>
                  <a:pt x="334" y="580"/>
                </a:lnTo>
                <a:lnTo>
                  <a:pt x="320" y="580"/>
                </a:lnTo>
                <a:lnTo>
                  <a:pt x="320" y="580"/>
                </a:lnTo>
                <a:close/>
                <a:moveTo>
                  <a:pt x="893" y="851"/>
                </a:moveTo>
                <a:lnTo>
                  <a:pt x="567" y="525"/>
                </a:lnTo>
                <a:lnTo>
                  <a:pt x="575" y="514"/>
                </a:lnTo>
                <a:lnTo>
                  <a:pt x="584" y="503"/>
                </a:lnTo>
                <a:lnTo>
                  <a:pt x="591" y="491"/>
                </a:lnTo>
                <a:lnTo>
                  <a:pt x="598" y="480"/>
                </a:lnTo>
                <a:lnTo>
                  <a:pt x="604" y="468"/>
                </a:lnTo>
                <a:lnTo>
                  <a:pt x="611" y="456"/>
                </a:lnTo>
                <a:lnTo>
                  <a:pt x="616" y="443"/>
                </a:lnTo>
                <a:lnTo>
                  <a:pt x="621" y="430"/>
                </a:lnTo>
                <a:lnTo>
                  <a:pt x="626" y="417"/>
                </a:lnTo>
                <a:lnTo>
                  <a:pt x="630" y="405"/>
                </a:lnTo>
                <a:lnTo>
                  <a:pt x="633" y="391"/>
                </a:lnTo>
                <a:lnTo>
                  <a:pt x="635" y="377"/>
                </a:lnTo>
                <a:lnTo>
                  <a:pt x="637" y="363"/>
                </a:lnTo>
                <a:lnTo>
                  <a:pt x="639" y="349"/>
                </a:lnTo>
                <a:lnTo>
                  <a:pt x="641" y="335"/>
                </a:lnTo>
                <a:lnTo>
                  <a:pt x="641" y="320"/>
                </a:lnTo>
                <a:lnTo>
                  <a:pt x="641" y="304"/>
                </a:lnTo>
                <a:lnTo>
                  <a:pt x="638" y="288"/>
                </a:lnTo>
                <a:lnTo>
                  <a:pt x="637" y="272"/>
                </a:lnTo>
                <a:lnTo>
                  <a:pt x="634" y="256"/>
                </a:lnTo>
                <a:lnTo>
                  <a:pt x="631" y="241"/>
                </a:lnTo>
                <a:lnTo>
                  <a:pt x="627" y="226"/>
                </a:lnTo>
                <a:lnTo>
                  <a:pt x="621" y="211"/>
                </a:lnTo>
                <a:lnTo>
                  <a:pt x="616" y="196"/>
                </a:lnTo>
                <a:lnTo>
                  <a:pt x="609" y="182"/>
                </a:lnTo>
                <a:lnTo>
                  <a:pt x="602" y="168"/>
                </a:lnTo>
                <a:lnTo>
                  <a:pt x="594" y="155"/>
                </a:lnTo>
                <a:lnTo>
                  <a:pt x="586" y="142"/>
                </a:lnTo>
                <a:lnTo>
                  <a:pt x="577" y="129"/>
                </a:lnTo>
                <a:lnTo>
                  <a:pt x="568" y="117"/>
                </a:lnTo>
                <a:lnTo>
                  <a:pt x="557" y="105"/>
                </a:lnTo>
                <a:lnTo>
                  <a:pt x="546" y="94"/>
                </a:lnTo>
                <a:lnTo>
                  <a:pt x="535" y="83"/>
                </a:lnTo>
                <a:lnTo>
                  <a:pt x="524" y="73"/>
                </a:lnTo>
                <a:lnTo>
                  <a:pt x="512" y="64"/>
                </a:lnTo>
                <a:lnTo>
                  <a:pt x="499" y="55"/>
                </a:lnTo>
                <a:lnTo>
                  <a:pt x="486" y="46"/>
                </a:lnTo>
                <a:lnTo>
                  <a:pt x="473" y="39"/>
                </a:lnTo>
                <a:lnTo>
                  <a:pt x="459" y="31"/>
                </a:lnTo>
                <a:lnTo>
                  <a:pt x="445" y="25"/>
                </a:lnTo>
                <a:lnTo>
                  <a:pt x="430" y="20"/>
                </a:lnTo>
                <a:lnTo>
                  <a:pt x="415" y="14"/>
                </a:lnTo>
                <a:lnTo>
                  <a:pt x="400" y="10"/>
                </a:lnTo>
                <a:lnTo>
                  <a:pt x="385" y="7"/>
                </a:lnTo>
                <a:lnTo>
                  <a:pt x="369" y="4"/>
                </a:lnTo>
                <a:lnTo>
                  <a:pt x="353" y="1"/>
                </a:lnTo>
                <a:lnTo>
                  <a:pt x="337" y="0"/>
                </a:lnTo>
                <a:lnTo>
                  <a:pt x="320" y="0"/>
                </a:lnTo>
                <a:lnTo>
                  <a:pt x="304" y="0"/>
                </a:lnTo>
                <a:lnTo>
                  <a:pt x="288" y="1"/>
                </a:lnTo>
                <a:lnTo>
                  <a:pt x="272" y="4"/>
                </a:lnTo>
                <a:lnTo>
                  <a:pt x="256" y="7"/>
                </a:lnTo>
                <a:lnTo>
                  <a:pt x="241" y="10"/>
                </a:lnTo>
                <a:lnTo>
                  <a:pt x="225" y="14"/>
                </a:lnTo>
                <a:lnTo>
                  <a:pt x="210" y="20"/>
                </a:lnTo>
                <a:lnTo>
                  <a:pt x="195" y="25"/>
                </a:lnTo>
                <a:lnTo>
                  <a:pt x="182" y="31"/>
                </a:lnTo>
                <a:lnTo>
                  <a:pt x="168" y="39"/>
                </a:lnTo>
                <a:lnTo>
                  <a:pt x="155" y="46"/>
                </a:lnTo>
                <a:lnTo>
                  <a:pt x="142" y="55"/>
                </a:lnTo>
                <a:lnTo>
                  <a:pt x="129" y="64"/>
                </a:lnTo>
                <a:lnTo>
                  <a:pt x="117" y="73"/>
                </a:lnTo>
                <a:lnTo>
                  <a:pt x="105" y="83"/>
                </a:lnTo>
                <a:lnTo>
                  <a:pt x="94" y="94"/>
                </a:lnTo>
                <a:lnTo>
                  <a:pt x="84" y="105"/>
                </a:lnTo>
                <a:lnTo>
                  <a:pt x="73" y="117"/>
                </a:lnTo>
                <a:lnTo>
                  <a:pt x="64" y="129"/>
                </a:lnTo>
                <a:lnTo>
                  <a:pt x="55" y="142"/>
                </a:lnTo>
                <a:lnTo>
                  <a:pt x="46" y="155"/>
                </a:lnTo>
                <a:lnTo>
                  <a:pt x="39" y="168"/>
                </a:lnTo>
                <a:lnTo>
                  <a:pt x="31" y="182"/>
                </a:lnTo>
                <a:lnTo>
                  <a:pt x="25" y="196"/>
                </a:lnTo>
                <a:lnTo>
                  <a:pt x="20" y="211"/>
                </a:lnTo>
                <a:lnTo>
                  <a:pt x="14" y="226"/>
                </a:lnTo>
                <a:lnTo>
                  <a:pt x="10" y="241"/>
                </a:lnTo>
                <a:lnTo>
                  <a:pt x="7" y="256"/>
                </a:lnTo>
                <a:lnTo>
                  <a:pt x="3" y="272"/>
                </a:lnTo>
                <a:lnTo>
                  <a:pt x="1" y="288"/>
                </a:lnTo>
                <a:lnTo>
                  <a:pt x="0" y="304"/>
                </a:lnTo>
                <a:lnTo>
                  <a:pt x="0" y="320"/>
                </a:lnTo>
                <a:lnTo>
                  <a:pt x="0" y="337"/>
                </a:lnTo>
                <a:lnTo>
                  <a:pt x="1" y="353"/>
                </a:lnTo>
                <a:lnTo>
                  <a:pt x="3" y="369"/>
                </a:lnTo>
                <a:lnTo>
                  <a:pt x="7" y="385"/>
                </a:lnTo>
                <a:lnTo>
                  <a:pt x="10" y="400"/>
                </a:lnTo>
                <a:lnTo>
                  <a:pt x="14" y="415"/>
                </a:lnTo>
                <a:lnTo>
                  <a:pt x="20" y="430"/>
                </a:lnTo>
                <a:lnTo>
                  <a:pt x="25" y="445"/>
                </a:lnTo>
                <a:lnTo>
                  <a:pt x="31" y="459"/>
                </a:lnTo>
                <a:lnTo>
                  <a:pt x="39" y="473"/>
                </a:lnTo>
                <a:lnTo>
                  <a:pt x="46" y="486"/>
                </a:lnTo>
                <a:lnTo>
                  <a:pt x="55" y="499"/>
                </a:lnTo>
                <a:lnTo>
                  <a:pt x="64" y="512"/>
                </a:lnTo>
                <a:lnTo>
                  <a:pt x="73" y="524"/>
                </a:lnTo>
                <a:lnTo>
                  <a:pt x="84" y="535"/>
                </a:lnTo>
                <a:lnTo>
                  <a:pt x="94" y="546"/>
                </a:lnTo>
                <a:lnTo>
                  <a:pt x="105" y="557"/>
                </a:lnTo>
                <a:lnTo>
                  <a:pt x="117" y="568"/>
                </a:lnTo>
                <a:lnTo>
                  <a:pt x="129" y="577"/>
                </a:lnTo>
                <a:lnTo>
                  <a:pt x="142" y="586"/>
                </a:lnTo>
                <a:lnTo>
                  <a:pt x="155" y="594"/>
                </a:lnTo>
                <a:lnTo>
                  <a:pt x="168" y="602"/>
                </a:lnTo>
                <a:lnTo>
                  <a:pt x="182" y="608"/>
                </a:lnTo>
                <a:lnTo>
                  <a:pt x="195" y="615"/>
                </a:lnTo>
                <a:lnTo>
                  <a:pt x="210" y="621"/>
                </a:lnTo>
                <a:lnTo>
                  <a:pt x="225" y="627"/>
                </a:lnTo>
                <a:lnTo>
                  <a:pt x="241" y="631"/>
                </a:lnTo>
                <a:lnTo>
                  <a:pt x="256" y="634"/>
                </a:lnTo>
                <a:lnTo>
                  <a:pt x="272" y="637"/>
                </a:lnTo>
                <a:lnTo>
                  <a:pt x="288" y="638"/>
                </a:lnTo>
                <a:lnTo>
                  <a:pt x="304" y="641"/>
                </a:lnTo>
                <a:lnTo>
                  <a:pt x="320" y="641"/>
                </a:lnTo>
                <a:lnTo>
                  <a:pt x="335" y="641"/>
                </a:lnTo>
                <a:lnTo>
                  <a:pt x="349" y="639"/>
                </a:lnTo>
                <a:lnTo>
                  <a:pt x="363" y="637"/>
                </a:lnTo>
                <a:lnTo>
                  <a:pt x="377" y="635"/>
                </a:lnTo>
                <a:lnTo>
                  <a:pt x="391" y="633"/>
                </a:lnTo>
                <a:lnTo>
                  <a:pt x="405" y="630"/>
                </a:lnTo>
                <a:lnTo>
                  <a:pt x="417" y="625"/>
                </a:lnTo>
                <a:lnTo>
                  <a:pt x="430" y="621"/>
                </a:lnTo>
                <a:lnTo>
                  <a:pt x="443" y="616"/>
                </a:lnTo>
                <a:lnTo>
                  <a:pt x="456" y="610"/>
                </a:lnTo>
                <a:lnTo>
                  <a:pt x="468" y="604"/>
                </a:lnTo>
                <a:lnTo>
                  <a:pt x="480" y="598"/>
                </a:lnTo>
                <a:lnTo>
                  <a:pt x="491" y="591"/>
                </a:lnTo>
                <a:lnTo>
                  <a:pt x="503" y="584"/>
                </a:lnTo>
                <a:lnTo>
                  <a:pt x="514" y="575"/>
                </a:lnTo>
                <a:lnTo>
                  <a:pt x="525" y="567"/>
                </a:lnTo>
                <a:lnTo>
                  <a:pt x="851" y="892"/>
                </a:lnTo>
                <a:lnTo>
                  <a:pt x="855" y="897"/>
                </a:lnTo>
                <a:lnTo>
                  <a:pt x="860" y="899"/>
                </a:lnTo>
                <a:lnTo>
                  <a:pt x="866" y="901"/>
                </a:lnTo>
                <a:lnTo>
                  <a:pt x="871" y="901"/>
                </a:lnTo>
                <a:lnTo>
                  <a:pt x="878" y="901"/>
                </a:lnTo>
                <a:lnTo>
                  <a:pt x="883" y="899"/>
                </a:lnTo>
                <a:lnTo>
                  <a:pt x="888" y="897"/>
                </a:lnTo>
                <a:lnTo>
                  <a:pt x="893" y="892"/>
                </a:lnTo>
                <a:lnTo>
                  <a:pt x="897" y="888"/>
                </a:lnTo>
                <a:lnTo>
                  <a:pt x="899" y="883"/>
                </a:lnTo>
                <a:lnTo>
                  <a:pt x="901" y="877"/>
                </a:lnTo>
                <a:lnTo>
                  <a:pt x="902" y="871"/>
                </a:lnTo>
                <a:lnTo>
                  <a:pt x="901" y="866"/>
                </a:lnTo>
                <a:lnTo>
                  <a:pt x="899" y="860"/>
                </a:lnTo>
                <a:lnTo>
                  <a:pt x="897" y="855"/>
                </a:lnTo>
                <a:lnTo>
                  <a:pt x="893" y="851"/>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TextBox 11">
            <a:extLst>
              <a:ext uri="{FF2B5EF4-FFF2-40B4-BE49-F238E27FC236}">
                <a16:creationId xmlns:a16="http://schemas.microsoft.com/office/drawing/2014/main" id="{0A2A3BE2-FAAA-4B8F-AB11-0518FB6F3B0F}"/>
              </a:ext>
            </a:extLst>
          </p:cNvPr>
          <p:cNvSpPr txBox="1"/>
          <p:nvPr/>
        </p:nvSpPr>
        <p:spPr>
          <a:xfrm>
            <a:off x="6382741" y="5037216"/>
            <a:ext cx="4765431" cy="1055608"/>
          </a:xfrm>
          <a:prstGeom prst="roundRect">
            <a:avLst/>
          </a:prstGeom>
          <a:noFill/>
        </p:spPr>
        <p:txBody>
          <a:bodyPr wrap="square" rtlCol="0">
            <a:spAutoFit/>
          </a:bodyPr>
          <a:lstStyle/>
          <a:p>
            <a:pPr algn="ctr"/>
            <a:r>
              <a:rPr lang="en-US" sz="2800" err="1">
                <a:latin typeface="Quicksand" pitchFamily="2" charset="0"/>
                <a:ea typeface="Lato Light" panose="020F0502020204030203" pitchFamily="34" charset="0"/>
                <a:cs typeface="Abhaya Libre" panose="02000603000000000000" pitchFamily="2" charset="77"/>
              </a:rPr>
              <a:t>Giảng</a:t>
            </a:r>
            <a:r>
              <a:rPr lang="en-US" sz="2800">
                <a:latin typeface="Quicksand" pitchFamily="2" charset="0"/>
                <a:ea typeface="Lato Light" panose="020F0502020204030203" pitchFamily="34" charset="0"/>
                <a:cs typeface="Abhaya Libre" panose="02000603000000000000" pitchFamily="2" charset="77"/>
              </a:rPr>
              <a:t> </a:t>
            </a:r>
            <a:r>
              <a:rPr lang="en-US" sz="2800" err="1">
                <a:latin typeface="Quicksand" pitchFamily="2" charset="0"/>
                <a:ea typeface="Lato Light" panose="020F0502020204030203" pitchFamily="34" charset="0"/>
                <a:cs typeface="Abhaya Libre" panose="02000603000000000000" pitchFamily="2" charset="77"/>
              </a:rPr>
              <a:t>viên</a:t>
            </a:r>
            <a:r>
              <a:rPr lang="en-US" sz="2800">
                <a:latin typeface="Quicksand" pitchFamily="2" charset="0"/>
                <a:ea typeface="Lato Light" panose="020F0502020204030203" pitchFamily="34" charset="0"/>
                <a:cs typeface="Abhaya Libre" panose="02000603000000000000" pitchFamily="2" charset="77"/>
              </a:rPr>
              <a:t> h</a:t>
            </a:r>
            <a:r>
              <a:rPr lang="vi-VN" sz="2800">
                <a:latin typeface="Quicksand" pitchFamily="2" charset="0"/>
                <a:ea typeface="Lato Light" panose="020F0502020204030203" pitchFamily="34" charset="0"/>
                <a:cs typeface="Abhaya Libre" panose="02000603000000000000" pitchFamily="2" charset="77"/>
              </a:rPr>
              <a:t>ư</a:t>
            </a:r>
            <a:r>
              <a:rPr lang="en-US" sz="2800" err="1">
                <a:latin typeface="Quicksand" pitchFamily="2" charset="0"/>
                <a:ea typeface="Lato Light" panose="020F0502020204030203" pitchFamily="34" charset="0"/>
                <a:cs typeface="Abhaya Libre" panose="02000603000000000000" pitchFamily="2" charset="77"/>
              </a:rPr>
              <a:t>ớng</a:t>
            </a:r>
            <a:r>
              <a:rPr lang="en-US" sz="2800">
                <a:latin typeface="Quicksand" pitchFamily="2" charset="0"/>
                <a:ea typeface="Lato Light" panose="020F0502020204030203" pitchFamily="34" charset="0"/>
                <a:cs typeface="Abhaya Libre" panose="02000603000000000000" pitchFamily="2" charset="77"/>
              </a:rPr>
              <a:t> </a:t>
            </a:r>
            <a:r>
              <a:rPr lang="en-US" sz="2800" err="1">
                <a:latin typeface="Quicksand" pitchFamily="2" charset="0"/>
                <a:ea typeface="Lato Light" panose="020F0502020204030203" pitchFamily="34" charset="0"/>
                <a:cs typeface="Abhaya Libre" panose="02000603000000000000" pitchFamily="2" charset="77"/>
              </a:rPr>
              <a:t>dẫn</a:t>
            </a:r>
            <a:r>
              <a:rPr lang="en-US" sz="2800">
                <a:latin typeface="Quicksand" pitchFamily="2" charset="0"/>
                <a:ea typeface="Lato Light" panose="020F0502020204030203" pitchFamily="34" charset="0"/>
                <a:cs typeface="Abhaya Libre" panose="02000603000000000000" pitchFamily="2" charset="77"/>
              </a:rPr>
              <a:t>:</a:t>
            </a:r>
          </a:p>
          <a:p>
            <a:pPr algn="ctr"/>
            <a:r>
              <a:rPr lang="en-US" sz="2800" err="1">
                <a:latin typeface="Quicksand" pitchFamily="2" charset="0"/>
                <a:ea typeface="Lato Light" panose="020F0502020204030203" pitchFamily="34" charset="0"/>
                <a:cs typeface="Abhaya Libre" panose="02000603000000000000" pitchFamily="2" charset="77"/>
              </a:rPr>
              <a:t>Thầy</a:t>
            </a:r>
            <a:r>
              <a:rPr lang="en-US" sz="2800">
                <a:latin typeface="Quicksand" pitchFamily="2" charset="0"/>
                <a:ea typeface="Lato Light" panose="020F0502020204030203" pitchFamily="34" charset="0"/>
                <a:cs typeface="Abhaya Libre" panose="02000603000000000000" pitchFamily="2" charset="77"/>
              </a:rPr>
              <a:t> Lê </a:t>
            </a:r>
            <a:r>
              <a:rPr lang="en-US" sz="2800" err="1">
                <a:latin typeface="Quicksand" pitchFamily="2" charset="0"/>
                <a:ea typeface="Lato Light" panose="020F0502020204030203" pitchFamily="34" charset="0"/>
                <a:cs typeface="Abhaya Libre" panose="02000603000000000000" pitchFamily="2" charset="77"/>
              </a:rPr>
              <a:t>Huỳnh</a:t>
            </a:r>
            <a:r>
              <a:rPr lang="en-US" sz="2800">
                <a:latin typeface="Quicksand" pitchFamily="2" charset="0"/>
                <a:ea typeface="Lato Light" panose="020F0502020204030203" pitchFamily="34" charset="0"/>
                <a:cs typeface="Abhaya Libre" panose="02000603000000000000" pitchFamily="2" charset="77"/>
              </a:rPr>
              <a:t> Ph</a:t>
            </a:r>
            <a:r>
              <a:rPr lang="vi-VN" sz="2800">
                <a:latin typeface="Quicksand" pitchFamily="2" charset="0"/>
                <a:ea typeface="Lato Light" panose="020F0502020204030203" pitchFamily="34" charset="0"/>
                <a:cs typeface="Abhaya Libre" panose="02000603000000000000" pitchFamily="2" charset="77"/>
              </a:rPr>
              <a:t>ư</a:t>
            </a:r>
            <a:r>
              <a:rPr lang="en-US" sz="2800" err="1">
                <a:latin typeface="Quicksand" pitchFamily="2" charset="0"/>
                <a:ea typeface="Lato Light" panose="020F0502020204030203" pitchFamily="34" charset="0"/>
                <a:cs typeface="Abhaya Libre" panose="02000603000000000000" pitchFamily="2" charset="77"/>
              </a:rPr>
              <a:t>ớc</a:t>
            </a:r>
            <a:endParaRPr lang="es-ES_tradnl" sz="2800">
              <a:latin typeface="Quicksand" pitchFamily="2" charset="0"/>
              <a:ea typeface="Lato Light" panose="020F0502020204030203" pitchFamily="34" charset="0"/>
              <a:cs typeface="Abhaya Libre" panose="02000603000000000000" pitchFamily="2" charset="77"/>
            </a:endParaRPr>
          </a:p>
        </p:txBody>
      </p:sp>
      <p:sp>
        <p:nvSpPr>
          <p:cNvPr id="16" name="TextBox 15">
            <a:extLst>
              <a:ext uri="{FF2B5EF4-FFF2-40B4-BE49-F238E27FC236}">
                <a16:creationId xmlns:a16="http://schemas.microsoft.com/office/drawing/2014/main" id="{B593FBC6-5435-4B6D-A4A7-3C6AF22BF931}"/>
              </a:ext>
            </a:extLst>
          </p:cNvPr>
          <p:cNvSpPr txBox="1"/>
          <p:nvPr/>
        </p:nvSpPr>
        <p:spPr>
          <a:xfrm>
            <a:off x="228878" y="402810"/>
            <a:ext cx="6524260" cy="1938992"/>
          </a:xfrm>
          <a:prstGeom prst="rect">
            <a:avLst/>
          </a:prstGeom>
          <a:noFill/>
        </p:spPr>
        <p:txBody>
          <a:bodyPr wrap="square" rtlCol="0" anchor="ctr">
            <a:spAutoFit/>
          </a:bodyPr>
          <a:lstStyle/>
          <a:p>
            <a:r>
              <a:rPr lang="en-US" sz="4000" err="1">
                <a:solidFill>
                  <a:schemeClr val="tx2"/>
                </a:solidFill>
                <a:latin typeface="Quicksand" pitchFamily="2" charset="0"/>
                <a:ea typeface="Baskerville" panose="02020502070401020303" pitchFamily="18" charset="0"/>
                <a:cs typeface="Abhaya Libre" panose="02000603000000000000" pitchFamily="2" charset="77"/>
              </a:rPr>
              <a:t>Báo</a:t>
            </a:r>
            <a:r>
              <a:rPr lang="en-US" sz="4000">
                <a:solidFill>
                  <a:schemeClr val="tx2"/>
                </a:solidFill>
                <a:latin typeface="Quicksand" pitchFamily="2" charset="0"/>
                <a:ea typeface="Baskerville" panose="02020502070401020303" pitchFamily="18" charset="0"/>
                <a:cs typeface="Abhaya Libre" panose="02000603000000000000" pitchFamily="2" charset="77"/>
              </a:rPr>
              <a:t> </a:t>
            </a:r>
            <a:r>
              <a:rPr lang="en-US" sz="4000" err="1">
                <a:solidFill>
                  <a:schemeClr val="tx2"/>
                </a:solidFill>
                <a:latin typeface="Quicksand" pitchFamily="2" charset="0"/>
                <a:ea typeface="Baskerville" panose="02020502070401020303" pitchFamily="18" charset="0"/>
                <a:cs typeface="Abhaya Libre" panose="02000603000000000000" pitchFamily="2" charset="77"/>
              </a:rPr>
              <a:t>cáo</a:t>
            </a:r>
            <a:r>
              <a:rPr lang="en-US" sz="4000">
                <a:solidFill>
                  <a:schemeClr val="tx2"/>
                </a:solidFill>
                <a:latin typeface="Quicksand" pitchFamily="2" charset="0"/>
                <a:ea typeface="Baskerville" panose="02020502070401020303" pitchFamily="18" charset="0"/>
                <a:cs typeface="Abhaya Libre" panose="02000603000000000000" pitchFamily="2" charset="77"/>
              </a:rPr>
              <a:t> </a:t>
            </a:r>
            <a:r>
              <a:rPr lang="en-US" sz="4000" err="1">
                <a:solidFill>
                  <a:schemeClr val="tx2"/>
                </a:solidFill>
                <a:latin typeface="Quicksand" pitchFamily="2" charset="0"/>
                <a:ea typeface="Baskerville" panose="02020502070401020303" pitchFamily="18" charset="0"/>
                <a:cs typeface="Abhaya Libre" panose="02000603000000000000" pitchFamily="2" charset="77"/>
              </a:rPr>
              <a:t>giữa</a:t>
            </a:r>
            <a:r>
              <a:rPr lang="en-US" sz="4000">
                <a:solidFill>
                  <a:schemeClr val="tx2"/>
                </a:solidFill>
                <a:latin typeface="Quicksand" pitchFamily="2" charset="0"/>
                <a:ea typeface="Baskerville" panose="02020502070401020303" pitchFamily="18" charset="0"/>
                <a:cs typeface="Abhaya Libre" panose="02000603000000000000" pitchFamily="2" charset="77"/>
              </a:rPr>
              <a:t> </a:t>
            </a:r>
            <a:r>
              <a:rPr lang="en-US" sz="4000" err="1">
                <a:solidFill>
                  <a:schemeClr val="tx2"/>
                </a:solidFill>
                <a:latin typeface="Quicksand" pitchFamily="2" charset="0"/>
                <a:ea typeface="Baskerville" panose="02020502070401020303" pitchFamily="18" charset="0"/>
                <a:cs typeface="Abhaya Libre" panose="02000603000000000000" pitchFamily="2" charset="77"/>
              </a:rPr>
              <a:t>kì</a:t>
            </a:r>
            <a:endParaRPr lang="en-US" sz="4000">
              <a:solidFill>
                <a:schemeClr val="tx2"/>
              </a:solidFill>
              <a:latin typeface="Quicksand" pitchFamily="2" charset="0"/>
              <a:ea typeface="Baskerville" panose="02020502070401020303" pitchFamily="18" charset="0"/>
              <a:cs typeface="Abhaya Libre" panose="02000603000000000000" pitchFamily="2" charset="77"/>
            </a:endParaRPr>
          </a:p>
          <a:p>
            <a:r>
              <a:rPr lang="en-US" sz="4000" err="1">
                <a:solidFill>
                  <a:schemeClr val="tx2"/>
                </a:solidFill>
                <a:latin typeface="Quicksand" pitchFamily="2" charset="0"/>
                <a:ea typeface="Baskerville" panose="02020502070401020303" pitchFamily="18" charset="0"/>
                <a:cs typeface="Abhaya Libre" panose="02000603000000000000" pitchFamily="2" charset="77"/>
              </a:rPr>
              <a:t>Môn</a:t>
            </a:r>
            <a:r>
              <a:rPr lang="en-US" sz="4000">
                <a:solidFill>
                  <a:schemeClr val="tx2"/>
                </a:solidFill>
                <a:latin typeface="Quicksand" pitchFamily="2" charset="0"/>
                <a:ea typeface="Baskerville" panose="02020502070401020303" pitchFamily="18" charset="0"/>
                <a:cs typeface="Abhaya Libre" panose="02000603000000000000" pitchFamily="2" charset="77"/>
              </a:rPr>
              <a:t>: </a:t>
            </a:r>
            <a:r>
              <a:rPr lang="en-US" sz="4000" err="1">
                <a:solidFill>
                  <a:schemeClr val="tx2"/>
                </a:solidFill>
                <a:latin typeface="Quicksand" pitchFamily="2" charset="0"/>
                <a:ea typeface="Baskerville" panose="02020502070401020303" pitchFamily="18" charset="0"/>
                <a:cs typeface="Abhaya Libre" panose="02000603000000000000" pitchFamily="2" charset="77"/>
              </a:rPr>
              <a:t>Lập</a:t>
            </a:r>
            <a:r>
              <a:rPr lang="en-US" sz="4000">
                <a:solidFill>
                  <a:schemeClr val="tx2"/>
                </a:solidFill>
                <a:latin typeface="Quicksand" pitchFamily="2" charset="0"/>
                <a:ea typeface="Baskerville" panose="02020502070401020303" pitchFamily="18" charset="0"/>
                <a:cs typeface="Abhaya Libre" panose="02000603000000000000" pitchFamily="2" charset="77"/>
              </a:rPr>
              <a:t> </a:t>
            </a:r>
            <a:r>
              <a:rPr lang="en-US" sz="4000" err="1">
                <a:solidFill>
                  <a:schemeClr val="tx2"/>
                </a:solidFill>
                <a:latin typeface="Quicksand" pitchFamily="2" charset="0"/>
                <a:ea typeface="Baskerville" panose="02020502070401020303" pitchFamily="18" charset="0"/>
                <a:cs typeface="Abhaya Libre" panose="02000603000000000000" pitchFamily="2" charset="77"/>
              </a:rPr>
              <a:t>trình</a:t>
            </a:r>
            <a:r>
              <a:rPr lang="en-US" sz="4000">
                <a:solidFill>
                  <a:schemeClr val="tx2"/>
                </a:solidFill>
                <a:latin typeface="Quicksand" pitchFamily="2" charset="0"/>
                <a:ea typeface="Baskerville" panose="02020502070401020303" pitchFamily="18" charset="0"/>
                <a:cs typeface="Abhaya Libre" panose="02000603000000000000" pitchFamily="2" charset="77"/>
              </a:rPr>
              <a:t> </a:t>
            </a:r>
            <a:r>
              <a:rPr lang="en-US" sz="4000" err="1">
                <a:solidFill>
                  <a:schemeClr val="tx2"/>
                </a:solidFill>
                <a:latin typeface="Quicksand" pitchFamily="2" charset="0"/>
                <a:ea typeface="Baskerville" panose="02020502070401020303" pitchFamily="18" charset="0"/>
                <a:cs typeface="Abhaya Libre" panose="02000603000000000000" pitchFamily="2" charset="77"/>
              </a:rPr>
              <a:t>môi</a:t>
            </a:r>
            <a:r>
              <a:rPr lang="en-US" sz="4000">
                <a:solidFill>
                  <a:schemeClr val="tx2"/>
                </a:solidFill>
                <a:latin typeface="Quicksand" pitchFamily="2" charset="0"/>
                <a:ea typeface="Baskerville" panose="02020502070401020303" pitchFamily="18" charset="0"/>
                <a:cs typeface="Abhaya Libre" panose="02000603000000000000" pitchFamily="2" charset="77"/>
              </a:rPr>
              <a:t> tr</a:t>
            </a:r>
            <a:r>
              <a:rPr lang="vi-VN" sz="4000">
                <a:solidFill>
                  <a:schemeClr val="tx2"/>
                </a:solidFill>
                <a:latin typeface="Quicksand" pitchFamily="2" charset="0"/>
                <a:ea typeface="Baskerville" panose="02020502070401020303" pitchFamily="18" charset="0"/>
                <a:cs typeface="Abhaya Libre" panose="02000603000000000000" pitchFamily="2" charset="77"/>
              </a:rPr>
              <a:t>ư</a:t>
            </a:r>
            <a:r>
              <a:rPr lang="en-US" sz="4000" err="1">
                <a:solidFill>
                  <a:schemeClr val="tx2"/>
                </a:solidFill>
                <a:latin typeface="Quicksand" pitchFamily="2" charset="0"/>
                <a:ea typeface="Baskerville" panose="02020502070401020303" pitchFamily="18" charset="0"/>
                <a:cs typeface="Abhaya Libre" panose="02000603000000000000" pitchFamily="2" charset="77"/>
              </a:rPr>
              <a:t>ờng</a:t>
            </a:r>
            <a:r>
              <a:rPr lang="en-US" sz="4000">
                <a:solidFill>
                  <a:schemeClr val="tx2"/>
                </a:solidFill>
                <a:latin typeface="Quicksand" pitchFamily="2" charset="0"/>
                <a:ea typeface="Baskerville" panose="02020502070401020303" pitchFamily="18" charset="0"/>
                <a:cs typeface="Abhaya Libre" panose="02000603000000000000" pitchFamily="2" charset="77"/>
              </a:rPr>
              <a:t> </a:t>
            </a:r>
            <a:r>
              <a:rPr lang="en-US" sz="4000" err="1">
                <a:solidFill>
                  <a:schemeClr val="tx2"/>
                </a:solidFill>
                <a:latin typeface="Quicksand" pitchFamily="2" charset="0"/>
                <a:ea typeface="Baskerville" panose="02020502070401020303" pitchFamily="18" charset="0"/>
                <a:cs typeface="Abhaya Libre" panose="02000603000000000000" pitchFamily="2" charset="77"/>
              </a:rPr>
              <a:t>trực</a:t>
            </a:r>
            <a:r>
              <a:rPr lang="en-US" sz="4000">
                <a:solidFill>
                  <a:schemeClr val="tx2"/>
                </a:solidFill>
                <a:latin typeface="Quicksand" pitchFamily="2" charset="0"/>
                <a:ea typeface="Baskerville" panose="02020502070401020303" pitchFamily="18" charset="0"/>
                <a:cs typeface="Abhaya Libre" panose="02000603000000000000" pitchFamily="2" charset="77"/>
              </a:rPr>
              <a:t> </a:t>
            </a:r>
            <a:r>
              <a:rPr lang="en-US" sz="4000" err="1">
                <a:solidFill>
                  <a:schemeClr val="tx2"/>
                </a:solidFill>
                <a:latin typeface="Quicksand" pitchFamily="2" charset="0"/>
                <a:ea typeface="Baskerville" panose="02020502070401020303" pitchFamily="18" charset="0"/>
                <a:cs typeface="Abhaya Libre" panose="02000603000000000000" pitchFamily="2" charset="77"/>
              </a:rPr>
              <a:t>quan</a:t>
            </a:r>
            <a:endParaRPr lang="en-US" sz="4000">
              <a:solidFill>
                <a:schemeClr val="tx2"/>
              </a:solidFill>
              <a:latin typeface="Quicksand" pitchFamily="2" charset="0"/>
              <a:ea typeface="Baskerville" panose="02020502070401020303" pitchFamily="18" charset="0"/>
              <a:cs typeface="Abhaya Libre" panose="02000603000000000000" pitchFamily="2" charset="77"/>
            </a:endParaRPr>
          </a:p>
        </p:txBody>
      </p:sp>
    </p:spTree>
    <p:extLst>
      <p:ext uri="{BB962C8B-B14F-4D97-AF65-F5344CB8AC3E}">
        <p14:creationId xmlns:p14="http://schemas.microsoft.com/office/powerpoint/2010/main" val="4177333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animEffect transition="in" filter="fade">
                                      <p:cBhvr>
                                        <p:cTn id="7" dur="500"/>
                                        <p:tgtEl>
                                          <p:spTgt spid="16">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6">
                                            <p:txEl>
                                              <p:pRg st="1" end="1"/>
                                            </p:txEl>
                                          </p:spTgt>
                                        </p:tgtEl>
                                        <p:attrNameLst>
                                          <p:attrName>style.visibility</p:attrName>
                                        </p:attrNameLst>
                                      </p:cBhvr>
                                      <p:to>
                                        <p:strVal val="visible"/>
                                      </p:to>
                                    </p:set>
                                    <p:animEffect transition="in" filter="fade">
                                      <p:cBhvr>
                                        <p:cTn id="10" dur="500"/>
                                        <p:tgtEl>
                                          <p:spTgt spid="16">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ight Triangle 1">
            <a:extLst>
              <a:ext uri="{FF2B5EF4-FFF2-40B4-BE49-F238E27FC236}">
                <a16:creationId xmlns:a16="http://schemas.microsoft.com/office/drawing/2014/main" id="{5412B7D6-9400-4B66-8814-DCF81BEB0C5A}"/>
              </a:ext>
            </a:extLst>
          </p:cNvPr>
          <p:cNvSpPr/>
          <p:nvPr/>
        </p:nvSpPr>
        <p:spPr>
          <a:xfrm rot="5400000" flipH="1">
            <a:off x="0" y="5372100"/>
            <a:ext cx="1485900" cy="1485900"/>
          </a:xfrm>
          <a:prstGeom prst="rtTriangle">
            <a:avLst/>
          </a:prstGeom>
          <a:solidFill>
            <a:srgbClr val="EF95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64ABBA9B-1329-47B1-9E6B-E01B6F3823E7}"/>
              </a:ext>
            </a:extLst>
          </p:cNvPr>
          <p:cNvSpPr/>
          <p:nvPr/>
        </p:nvSpPr>
        <p:spPr>
          <a:xfrm>
            <a:off x="10058400" y="97712"/>
            <a:ext cx="2133600" cy="177800"/>
          </a:xfrm>
          <a:prstGeom prst="rect">
            <a:avLst/>
          </a:prstGeom>
          <a:solidFill>
            <a:srgbClr val="9ED3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D575CD53-6108-481A-A31F-305A2B59F755}"/>
              </a:ext>
            </a:extLst>
          </p:cNvPr>
          <p:cNvSpPr txBox="1"/>
          <p:nvPr/>
        </p:nvSpPr>
        <p:spPr>
          <a:xfrm>
            <a:off x="690563" y="314325"/>
            <a:ext cx="10808351" cy="553998"/>
          </a:xfrm>
          <a:prstGeom prst="rect">
            <a:avLst/>
          </a:prstGeom>
          <a:noFill/>
        </p:spPr>
        <p:txBody>
          <a:bodyPr wrap="square" lIns="0" tIns="0" rIns="0" bIns="0" rtlCol="0" anchor="t">
            <a:spAutoFit/>
          </a:bodyPr>
          <a:lstStyle/>
          <a:p>
            <a:r>
              <a:rPr lang="en-US" sz="3600" b="1">
                <a:latin typeface="+mj-lt"/>
              </a:rPr>
              <a:t>CONTROL </a:t>
            </a:r>
            <a:r>
              <a:rPr lang="en-US" sz="3600">
                <a:latin typeface="+mj-lt"/>
              </a:rPr>
              <a:t>EVENTS</a:t>
            </a:r>
          </a:p>
        </p:txBody>
      </p:sp>
      <p:sp>
        <p:nvSpPr>
          <p:cNvPr id="7" name="Slide Number Placeholder 6">
            <a:extLst>
              <a:ext uri="{FF2B5EF4-FFF2-40B4-BE49-F238E27FC236}">
                <a16:creationId xmlns:a16="http://schemas.microsoft.com/office/drawing/2014/main" id="{62E62710-286F-4B00-9BF4-C4E48604ED0D}"/>
              </a:ext>
            </a:extLst>
          </p:cNvPr>
          <p:cNvSpPr>
            <a:spLocks noGrp="1"/>
          </p:cNvSpPr>
          <p:nvPr>
            <p:ph type="sldNum" sz="quarter" idx="12"/>
          </p:nvPr>
        </p:nvSpPr>
        <p:spPr/>
        <p:txBody>
          <a:bodyPr/>
          <a:lstStyle/>
          <a:p>
            <a:fld id="{8104C915-17D6-486A-86EC-048CBE10C825}" type="slidenum">
              <a:rPr lang="en-US" smtClean="0"/>
              <a:t>10</a:t>
            </a:fld>
            <a:endParaRPr lang="en-US"/>
          </a:p>
        </p:txBody>
      </p:sp>
      <p:grpSp>
        <p:nvGrpSpPr>
          <p:cNvPr id="34" name="Group 33">
            <a:extLst>
              <a:ext uri="{FF2B5EF4-FFF2-40B4-BE49-F238E27FC236}">
                <a16:creationId xmlns:a16="http://schemas.microsoft.com/office/drawing/2014/main" id="{915D0AE9-38A7-45E7-8556-DA3B0A460E94}"/>
              </a:ext>
            </a:extLst>
          </p:cNvPr>
          <p:cNvGrpSpPr/>
          <p:nvPr/>
        </p:nvGrpSpPr>
        <p:grpSpPr>
          <a:xfrm>
            <a:off x="690563" y="1271875"/>
            <a:ext cx="9519745" cy="1107996"/>
            <a:chOff x="2562895" y="1897663"/>
            <a:chExt cx="9519745" cy="1107996"/>
          </a:xfrm>
        </p:grpSpPr>
        <p:sp>
          <p:nvSpPr>
            <p:cNvPr id="35" name="Freeform 4460">
              <a:extLst>
                <a:ext uri="{FF2B5EF4-FFF2-40B4-BE49-F238E27FC236}">
                  <a16:creationId xmlns:a16="http://schemas.microsoft.com/office/drawing/2014/main" id="{4EF8CF3F-0F02-4828-BC59-99BC8B4F8A49}"/>
                </a:ext>
              </a:extLst>
            </p:cNvPr>
            <p:cNvSpPr>
              <a:spLocks noEditPoints="1"/>
            </p:cNvSpPr>
            <p:nvPr/>
          </p:nvSpPr>
          <p:spPr bwMode="auto">
            <a:xfrm>
              <a:off x="2562895" y="1967272"/>
              <a:ext cx="355600" cy="355600"/>
            </a:xfrm>
            <a:custGeom>
              <a:avLst/>
              <a:gdLst>
                <a:gd name="T0" fmla="*/ 371 w 718"/>
                <a:gd name="T1" fmla="*/ 473 h 718"/>
                <a:gd name="T2" fmla="*/ 359 w 718"/>
                <a:gd name="T3" fmla="*/ 478 h 718"/>
                <a:gd name="T4" fmla="*/ 346 w 718"/>
                <a:gd name="T5" fmla="*/ 473 h 718"/>
                <a:gd name="T6" fmla="*/ 344 w 718"/>
                <a:gd name="T7" fmla="*/ 371 h 718"/>
                <a:gd name="T8" fmla="*/ 353 w 718"/>
                <a:gd name="T9" fmla="*/ 361 h 718"/>
                <a:gd name="T10" fmla="*/ 381 w 718"/>
                <a:gd name="T11" fmla="*/ 356 h 718"/>
                <a:gd name="T12" fmla="*/ 412 w 718"/>
                <a:gd name="T13" fmla="*/ 337 h 718"/>
                <a:gd name="T14" fmla="*/ 430 w 718"/>
                <a:gd name="T15" fmla="*/ 307 h 718"/>
                <a:gd name="T16" fmla="*/ 432 w 718"/>
                <a:gd name="T17" fmla="*/ 270 h 718"/>
                <a:gd name="T18" fmla="*/ 417 w 718"/>
                <a:gd name="T19" fmla="*/ 238 h 718"/>
                <a:gd name="T20" fmla="*/ 388 w 718"/>
                <a:gd name="T21" fmla="*/ 215 h 718"/>
                <a:gd name="T22" fmla="*/ 352 w 718"/>
                <a:gd name="T23" fmla="*/ 210 h 718"/>
                <a:gd name="T24" fmla="*/ 318 w 718"/>
                <a:gd name="T25" fmla="*/ 223 h 718"/>
                <a:gd name="T26" fmla="*/ 293 w 718"/>
                <a:gd name="T27" fmla="*/ 249 h 718"/>
                <a:gd name="T28" fmla="*/ 284 w 718"/>
                <a:gd name="T29" fmla="*/ 285 h 718"/>
                <a:gd name="T30" fmla="*/ 278 w 718"/>
                <a:gd name="T31" fmla="*/ 298 h 718"/>
                <a:gd name="T32" fmla="*/ 263 w 718"/>
                <a:gd name="T33" fmla="*/ 299 h 718"/>
                <a:gd name="T34" fmla="*/ 254 w 718"/>
                <a:gd name="T35" fmla="*/ 288 h 718"/>
                <a:gd name="T36" fmla="*/ 263 w 718"/>
                <a:gd name="T37" fmla="*/ 244 h 718"/>
                <a:gd name="T38" fmla="*/ 292 w 718"/>
                <a:gd name="T39" fmla="*/ 205 h 718"/>
                <a:gd name="T40" fmla="*/ 338 w 718"/>
                <a:gd name="T41" fmla="*/ 182 h 718"/>
                <a:gd name="T42" fmla="*/ 390 w 718"/>
                <a:gd name="T43" fmla="*/ 184 h 718"/>
                <a:gd name="T44" fmla="*/ 433 w 718"/>
                <a:gd name="T45" fmla="*/ 211 h 718"/>
                <a:gd name="T46" fmla="*/ 459 w 718"/>
                <a:gd name="T47" fmla="*/ 254 h 718"/>
                <a:gd name="T48" fmla="*/ 462 w 718"/>
                <a:gd name="T49" fmla="*/ 304 h 718"/>
                <a:gd name="T50" fmla="*/ 444 w 718"/>
                <a:gd name="T51" fmla="*/ 347 h 718"/>
                <a:gd name="T52" fmla="*/ 410 w 718"/>
                <a:gd name="T53" fmla="*/ 377 h 718"/>
                <a:gd name="T54" fmla="*/ 359 w 718"/>
                <a:gd name="T55" fmla="*/ 576 h 718"/>
                <a:gd name="T56" fmla="*/ 328 w 718"/>
                <a:gd name="T57" fmla="*/ 560 h 718"/>
                <a:gd name="T58" fmla="*/ 324 w 718"/>
                <a:gd name="T59" fmla="*/ 524 h 718"/>
                <a:gd name="T60" fmla="*/ 352 w 718"/>
                <a:gd name="T61" fmla="*/ 502 h 718"/>
                <a:gd name="T62" fmla="*/ 385 w 718"/>
                <a:gd name="T63" fmla="*/ 513 h 718"/>
                <a:gd name="T64" fmla="*/ 396 w 718"/>
                <a:gd name="T65" fmla="*/ 546 h 718"/>
                <a:gd name="T66" fmla="*/ 373 w 718"/>
                <a:gd name="T67" fmla="*/ 574 h 718"/>
                <a:gd name="T68" fmla="*/ 322 w 718"/>
                <a:gd name="T69" fmla="*/ 2 h 718"/>
                <a:gd name="T70" fmla="*/ 235 w 718"/>
                <a:gd name="T71" fmla="*/ 23 h 718"/>
                <a:gd name="T72" fmla="*/ 158 w 718"/>
                <a:gd name="T73" fmla="*/ 62 h 718"/>
                <a:gd name="T74" fmla="*/ 93 w 718"/>
                <a:gd name="T75" fmla="*/ 118 h 718"/>
                <a:gd name="T76" fmla="*/ 44 w 718"/>
                <a:gd name="T77" fmla="*/ 188 h 718"/>
                <a:gd name="T78" fmla="*/ 11 w 718"/>
                <a:gd name="T79" fmla="*/ 270 h 718"/>
                <a:gd name="T80" fmla="*/ 0 w 718"/>
                <a:gd name="T81" fmla="*/ 360 h 718"/>
                <a:gd name="T82" fmla="*/ 11 w 718"/>
                <a:gd name="T83" fmla="*/ 450 h 718"/>
                <a:gd name="T84" fmla="*/ 44 w 718"/>
                <a:gd name="T85" fmla="*/ 531 h 718"/>
                <a:gd name="T86" fmla="*/ 93 w 718"/>
                <a:gd name="T87" fmla="*/ 600 h 718"/>
                <a:gd name="T88" fmla="*/ 158 w 718"/>
                <a:gd name="T89" fmla="*/ 657 h 718"/>
                <a:gd name="T90" fmla="*/ 235 w 718"/>
                <a:gd name="T91" fmla="*/ 697 h 718"/>
                <a:gd name="T92" fmla="*/ 322 w 718"/>
                <a:gd name="T93" fmla="*/ 716 h 718"/>
                <a:gd name="T94" fmla="*/ 414 w 718"/>
                <a:gd name="T95" fmla="*/ 714 h 718"/>
                <a:gd name="T96" fmla="*/ 498 w 718"/>
                <a:gd name="T97" fmla="*/ 690 h 718"/>
                <a:gd name="T98" fmla="*/ 573 w 718"/>
                <a:gd name="T99" fmla="*/ 647 h 718"/>
                <a:gd name="T100" fmla="*/ 635 w 718"/>
                <a:gd name="T101" fmla="*/ 588 h 718"/>
                <a:gd name="T102" fmla="*/ 682 w 718"/>
                <a:gd name="T103" fmla="*/ 515 h 718"/>
                <a:gd name="T104" fmla="*/ 710 w 718"/>
                <a:gd name="T105" fmla="*/ 431 h 718"/>
                <a:gd name="T106" fmla="*/ 718 w 718"/>
                <a:gd name="T107" fmla="*/ 340 h 718"/>
                <a:gd name="T108" fmla="*/ 702 w 718"/>
                <a:gd name="T109" fmla="*/ 253 h 718"/>
                <a:gd name="T110" fmla="*/ 665 w 718"/>
                <a:gd name="T111" fmla="*/ 174 h 718"/>
                <a:gd name="T112" fmla="*/ 613 w 718"/>
                <a:gd name="T113" fmla="*/ 106 h 718"/>
                <a:gd name="T114" fmla="*/ 544 w 718"/>
                <a:gd name="T115" fmla="*/ 53 h 718"/>
                <a:gd name="T116" fmla="*/ 465 w 718"/>
                <a:gd name="T117" fmla="*/ 16 h 718"/>
                <a:gd name="T118" fmla="*/ 377 w 718"/>
                <a:gd name="T119" fmla="*/ 1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18" h="718">
                  <a:moveTo>
                    <a:pt x="374" y="390"/>
                  </a:moveTo>
                  <a:lnTo>
                    <a:pt x="374" y="463"/>
                  </a:lnTo>
                  <a:lnTo>
                    <a:pt x="373" y="467"/>
                  </a:lnTo>
                  <a:lnTo>
                    <a:pt x="373" y="470"/>
                  </a:lnTo>
                  <a:lnTo>
                    <a:pt x="371" y="473"/>
                  </a:lnTo>
                  <a:lnTo>
                    <a:pt x="370" y="475"/>
                  </a:lnTo>
                  <a:lnTo>
                    <a:pt x="367" y="476"/>
                  </a:lnTo>
                  <a:lnTo>
                    <a:pt x="365" y="477"/>
                  </a:lnTo>
                  <a:lnTo>
                    <a:pt x="361" y="478"/>
                  </a:lnTo>
                  <a:lnTo>
                    <a:pt x="359" y="478"/>
                  </a:lnTo>
                  <a:lnTo>
                    <a:pt x="356" y="478"/>
                  </a:lnTo>
                  <a:lnTo>
                    <a:pt x="353" y="477"/>
                  </a:lnTo>
                  <a:lnTo>
                    <a:pt x="351" y="476"/>
                  </a:lnTo>
                  <a:lnTo>
                    <a:pt x="349" y="475"/>
                  </a:lnTo>
                  <a:lnTo>
                    <a:pt x="346" y="473"/>
                  </a:lnTo>
                  <a:lnTo>
                    <a:pt x="345" y="470"/>
                  </a:lnTo>
                  <a:lnTo>
                    <a:pt x="344" y="467"/>
                  </a:lnTo>
                  <a:lnTo>
                    <a:pt x="344" y="463"/>
                  </a:lnTo>
                  <a:lnTo>
                    <a:pt x="344" y="375"/>
                  </a:lnTo>
                  <a:lnTo>
                    <a:pt x="344" y="371"/>
                  </a:lnTo>
                  <a:lnTo>
                    <a:pt x="345" y="368"/>
                  </a:lnTo>
                  <a:lnTo>
                    <a:pt x="346" y="366"/>
                  </a:lnTo>
                  <a:lnTo>
                    <a:pt x="349" y="364"/>
                  </a:lnTo>
                  <a:lnTo>
                    <a:pt x="351" y="362"/>
                  </a:lnTo>
                  <a:lnTo>
                    <a:pt x="353" y="361"/>
                  </a:lnTo>
                  <a:lnTo>
                    <a:pt x="356" y="360"/>
                  </a:lnTo>
                  <a:lnTo>
                    <a:pt x="359" y="360"/>
                  </a:lnTo>
                  <a:lnTo>
                    <a:pt x="367" y="359"/>
                  </a:lnTo>
                  <a:lnTo>
                    <a:pt x="374" y="358"/>
                  </a:lnTo>
                  <a:lnTo>
                    <a:pt x="381" y="356"/>
                  </a:lnTo>
                  <a:lnTo>
                    <a:pt x="388" y="353"/>
                  </a:lnTo>
                  <a:lnTo>
                    <a:pt x="395" y="350"/>
                  </a:lnTo>
                  <a:lnTo>
                    <a:pt x="401" y="347"/>
                  </a:lnTo>
                  <a:lnTo>
                    <a:pt x="406" y="343"/>
                  </a:lnTo>
                  <a:lnTo>
                    <a:pt x="412" y="337"/>
                  </a:lnTo>
                  <a:lnTo>
                    <a:pt x="417" y="332"/>
                  </a:lnTo>
                  <a:lnTo>
                    <a:pt x="421" y="327"/>
                  </a:lnTo>
                  <a:lnTo>
                    <a:pt x="425" y="320"/>
                  </a:lnTo>
                  <a:lnTo>
                    <a:pt x="428" y="314"/>
                  </a:lnTo>
                  <a:lnTo>
                    <a:pt x="430" y="307"/>
                  </a:lnTo>
                  <a:lnTo>
                    <a:pt x="432" y="300"/>
                  </a:lnTo>
                  <a:lnTo>
                    <a:pt x="433" y="292"/>
                  </a:lnTo>
                  <a:lnTo>
                    <a:pt x="434" y="285"/>
                  </a:lnTo>
                  <a:lnTo>
                    <a:pt x="433" y="277"/>
                  </a:lnTo>
                  <a:lnTo>
                    <a:pt x="432" y="270"/>
                  </a:lnTo>
                  <a:lnTo>
                    <a:pt x="430" y="262"/>
                  </a:lnTo>
                  <a:lnTo>
                    <a:pt x="428" y="256"/>
                  </a:lnTo>
                  <a:lnTo>
                    <a:pt x="425" y="249"/>
                  </a:lnTo>
                  <a:lnTo>
                    <a:pt x="421" y="243"/>
                  </a:lnTo>
                  <a:lnTo>
                    <a:pt x="417" y="238"/>
                  </a:lnTo>
                  <a:lnTo>
                    <a:pt x="412" y="232"/>
                  </a:lnTo>
                  <a:lnTo>
                    <a:pt x="406" y="227"/>
                  </a:lnTo>
                  <a:lnTo>
                    <a:pt x="401" y="223"/>
                  </a:lnTo>
                  <a:lnTo>
                    <a:pt x="395" y="218"/>
                  </a:lnTo>
                  <a:lnTo>
                    <a:pt x="388" y="215"/>
                  </a:lnTo>
                  <a:lnTo>
                    <a:pt x="381" y="213"/>
                  </a:lnTo>
                  <a:lnTo>
                    <a:pt x="374" y="211"/>
                  </a:lnTo>
                  <a:lnTo>
                    <a:pt x="367" y="210"/>
                  </a:lnTo>
                  <a:lnTo>
                    <a:pt x="359" y="210"/>
                  </a:lnTo>
                  <a:lnTo>
                    <a:pt x="352" y="210"/>
                  </a:lnTo>
                  <a:lnTo>
                    <a:pt x="344" y="211"/>
                  </a:lnTo>
                  <a:lnTo>
                    <a:pt x="337" y="213"/>
                  </a:lnTo>
                  <a:lnTo>
                    <a:pt x="329" y="215"/>
                  </a:lnTo>
                  <a:lnTo>
                    <a:pt x="323" y="218"/>
                  </a:lnTo>
                  <a:lnTo>
                    <a:pt x="318" y="223"/>
                  </a:lnTo>
                  <a:lnTo>
                    <a:pt x="311" y="227"/>
                  </a:lnTo>
                  <a:lnTo>
                    <a:pt x="306" y="232"/>
                  </a:lnTo>
                  <a:lnTo>
                    <a:pt x="301" y="238"/>
                  </a:lnTo>
                  <a:lnTo>
                    <a:pt x="297" y="243"/>
                  </a:lnTo>
                  <a:lnTo>
                    <a:pt x="293" y="249"/>
                  </a:lnTo>
                  <a:lnTo>
                    <a:pt x="290" y="256"/>
                  </a:lnTo>
                  <a:lnTo>
                    <a:pt x="288" y="262"/>
                  </a:lnTo>
                  <a:lnTo>
                    <a:pt x="285" y="270"/>
                  </a:lnTo>
                  <a:lnTo>
                    <a:pt x="284" y="277"/>
                  </a:lnTo>
                  <a:lnTo>
                    <a:pt x="284" y="285"/>
                  </a:lnTo>
                  <a:lnTo>
                    <a:pt x="283" y="288"/>
                  </a:lnTo>
                  <a:lnTo>
                    <a:pt x="283" y="290"/>
                  </a:lnTo>
                  <a:lnTo>
                    <a:pt x="281" y="293"/>
                  </a:lnTo>
                  <a:lnTo>
                    <a:pt x="280" y="295"/>
                  </a:lnTo>
                  <a:lnTo>
                    <a:pt x="278" y="298"/>
                  </a:lnTo>
                  <a:lnTo>
                    <a:pt x="275" y="299"/>
                  </a:lnTo>
                  <a:lnTo>
                    <a:pt x="273" y="299"/>
                  </a:lnTo>
                  <a:lnTo>
                    <a:pt x="269" y="300"/>
                  </a:lnTo>
                  <a:lnTo>
                    <a:pt x="266" y="299"/>
                  </a:lnTo>
                  <a:lnTo>
                    <a:pt x="263" y="299"/>
                  </a:lnTo>
                  <a:lnTo>
                    <a:pt x="261" y="298"/>
                  </a:lnTo>
                  <a:lnTo>
                    <a:pt x="259" y="295"/>
                  </a:lnTo>
                  <a:lnTo>
                    <a:pt x="257" y="293"/>
                  </a:lnTo>
                  <a:lnTo>
                    <a:pt x="255" y="290"/>
                  </a:lnTo>
                  <a:lnTo>
                    <a:pt x="254" y="288"/>
                  </a:lnTo>
                  <a:lnTo>
                    <a:pt x="254" y="285"/>
                  </a:lnTo>
                  <a:lnTo>
                    <a:pt x="254" y="274"/>
                  </a:lnTo>
                  <a:lnTo>
                    <a:pt x="257" y="263"/>
                  </a:lnTo>
                  <a:lnTo>
                    <a:pt x="259" y="254"/>
                  </a:lnTo>
                  <a:lnTo>
                    <a:pt x="263" y="244"/>
                  </a:lnTo>
                  <a:lnTo>
                    <a:pt x="267" y="236"/>
                  </a:lnTo>
                  <a:lnTo>
                    <a:pt x="273" y="226"/>
                  </a:lnTo>
                  <a:lnTo>
                    <a:pt x="278" y="218"/>
                  </a:lnTo>
                  <a:lnTo>
                    <a:pt x="285" y="211"/>
                  </a:lnTo>
                  <a:lnTo>
                    <a:pt x="292" y="205"/>
                  </a:lnTo>
                  <a:lnTo>
                    <a:pt x="300" y="198"/>
                  </a:lnTo>
                  <a:lnTo>
                    <a:pt x="309" y="193"/>
                  </a:lnTo>
                  <a:lnTo>
                    <a:pt x="319" y="188"/>
                  </a:lnTo>
                  <a:lnTo>
                    <a:pt x="328" y="184"/>
                  </a:lnTo>
                  <a:lnTo>
                    <a:pt x="338" y="182"/>
                  </a:lnTo>
                  <a:lnTo>
                    <a:pt x="349" y="180"/>
                  </a:lnTo>
                  <a:lnTo>
                    <a:pt x="359" y="180"/>
                  </a:lnTo>
                  <a:lnTo>
                    <a:pt x="370" y="180"/>
                  </a:lnTo>
                  <a:lnTo>
                    <a:pt x="380" y="182"/>
                  </a:lnTo>
                  <a:lnTo>
                    <a:pt x="390" y="184"/>
                  </a:lnTo>
                  <a:lnTo>
                    <a:pt x="400" y="188"/>
                  </a:lnTo>
                  <a:lnTo>
                    <a:pt x="408" y="193"/>
                  </a:lnTo>
                  <a:lnTo>
                    <a:pt x="417" y="198"/>
                  </a:lnTo>
                  <a:lnTo>
                    <a:pt x="426" y="205"/>
                  </a:lnTo>
                  <a:lnTo>
                    <a:pt x="433" y="211"/>
                  </a:lnTo>
                  <a:lnTo>
                    <a:pt x="439" y="218"/>
                  </a:lnTo>
                  <a:lnTo>
                    <a:pt x="446" y="226"/>
                  </a:lnTo>
                  <a:lnTo>
                    <a:pt x="451" y="236"/>
                  </a:lnTo>
                  <a:lnTo>
                    <a:pt x="456" y="244"/>
                  </a:lnTo>
                  <a:lnTo>
                    <a:pt x="459" y="254"/>
                  </a:lnTo>
                  <a:lnTo>
                    <a:pt x="461" y="263"/>
                  </a:lnTo>
                  <a:lnTo>
                    <a:pt x="463" y="274"/>
                  </a:lnTo>
                  <a:lnTo>
                    <a:pt x="463" y="285"/>
                  </a:lnTo>
                  <a:lnTo>
                    <a:pt x="463" y="294"/>
                  </a:lnTo>
                  <a:lnTo>
                    <a:pt x="462" y="304"/>
                  </a:lnTo>
                  <a:lnTo>
                    <a:pt x="460" y="314"/>
                  </a:lnTo>
                  <a:lnTo>
                    <a:pt x="457" y="322"/>
                  </a:lnTo>
                  <a:lnTo>
                    <a:pt x="453" y="331"/>
                  </a:lnTo>
                  <a:lnTo>
                    <a:pt x="448" y="339"/>
                  </a:lnTo>
                  <a:lnTo>
                    <a:pt x="444" y="347"/>
                  </a:lnTo>
                  <a:lnTo>
                    <a:pt x="437" y="354"/>
                  </a:lnTo>
                  <a:lnTo>
                    <a:pt x="431" y="361"/>
                  </a:lnTo>
                  <a:lnTo>
                    <a:pt x="425" y="367"/>
                  </a:lnTo>
                  <a:lnTo>
                    <a:pt x="417" y="373"/>
                  </a:lnTo>
                  <a:lnTo>
                    <a:pt x="410" y="377"/>
                  </a:lnTo>
                  <a:lnTo>
                    <a:pt x="401" y="381"/>
                  </a:lnTo>
                  <a:lnTo>
                    <a:pt x="392" y="384"/>
                  </a:lnTo>
                  <a:lnTo>
                    <a:pt x="383" y="387"/>
                  </a:lnTo>
                  <a:lnTo>
                    <a:pt x="374" y="390"/>
                  </a:lnTo>
                  <a:close/>
                  <a:moveTo>
                    <a:pt x="359" y="576"/>
                  </a:moveTo>
                  <a:lnTo>
                    <a:pt x="352" y="576"/>
                  </a:lnTo>
                  <a:lnTo>
                    <a:pt x="344" y="574"/>
                  </a:lnTo>
                  <a:lnTo>
                    <a:pt x="338" y="569"/>
                  </a:lnTo>
                  <a:lnTo>
                    <a:pt x="332" y="565"/>
                  </a:lnTo>
                  <a:lnTo>
                    <a:pt x="328" y="560"/>
                  </a:lnTo>
                  <a:lnTo>
                    <a:pt x="324" y="553"/>
                  </a:lnTo>
                  <a:lnTo>
                    <a:pt x="322" y="546"/>
                  </a:lnTo>
                  <a:lnTo>
                    <a:pt x="322" y="538"/>
                  </a:lnTo>
                  <a:lnTo>
                    <a:pt x="322" y="532"/>
                  </a:lnTo>
                  <a:lnTo>
                    <a:pt x="324" y="524"/>
                  </a:lnTo>
                  <a:lnTo>
                    <a:pt x="328" y="518"/>
                  </a:lnTo>
                  <a:lnTo>
                    <a:pt x="332" y="513"/>
                  </a:lnTo>
                  <a:lnTo>
                    <a:pt x="338" y="508"/>
                  </a:lnTo>
                  <a:lnTo>
                    <a:pt x="344" y="504"/>
                  </a:lnTo>
                  <a:lnTo>
                    <a:pt x="352" y="502"/>
                  </a:lnTo>
                  <a:lnTo>
                    <a:pt x="359" y="501"/>
                  </a:lnTo>
                  <a:lnTo>
                    <a:pt x="367" y="502"/>
                  </a:lnTo>
                  <a:lnTo>
                    <a:pt x="373" y="504"/>
                  </a:lnTo>
                  <a:lnTo>
                    <a:pt x="380" y="508"/>
                  </a:lnTo>
                  <a:lnTo>
                    <a:pt x="385" y="513"/>
                  </a:lnTo>
                  <a:lnTo>
                    <a:pt x="390" y="518"/>
                  </a:lnTo>
                  <a:lnTo>
                    <a:pt x="393" y="524"/>
                  </a:lnTo>
                  <a:lnTo>
                    <a:pt x="396" y="532"/>
                  </a:lnTo>
                  <a:lnTo>
                    <a:pt x="397" y="538"/>
                  </a:lnTo>
                  <a:lnTo>
                    <a:pt x="396" y="546"/>
                  </a:lnTo>
                  <a:lnTo>
                    <a:pt x="393" y="553"/>
                  </a:lnTo>
                  <a:lnTo>
                    <a:pt x="390" y="560"/>
                  </a:lnTo>
                  <a:lnTo>
                    <a:pt x="385" y="565"/>
                  </a:lnTo>
                  <a:lnTo>
                    <a:pt x="380" y="569"/>
                  </a:lnTo>
                  <a:lnTo>
                    <a:pt x="373" y="574"/>
                  </a:lnTo>
                  <a:lnTo>
                    <a:pt x="367" y="576"/>
                  </a:lnTo>
                  <a:lnTo>
                    <a:pt x="359" y="576"/>
                  </a:lnTo>
                  <a:close/>
                  <a:moveTo>
                    <a:pt x="359" y="0"/>
                  </a:moveTo>
                  <a:lnTo>
                    <a:pt x="340" y="1"/>
                  </a:lnTo>
                  <a:lnTo>
                    <a:pt x="322" y="2"/>
                  </a:lnTo>
                  <a:lnTo>
                    <a:pt x="305" y="4"/>
                  </a:lnTo>
                  <a:lnTo>
                    <a:pt x="286" y="8"/>
                  </a:lnTo>
                  <a:lnTo>
                    <a:pt x="269" y="12"/>
                  </a:lnTo>
                  <a:lnTo>
                    <a:pt x="252" y="16"/>
                  </a:lnTo>
                  <a:lnTo>
                    <a:pt x="235" y="23"/>
                  </a:lnTo>
                  <a:lnTo>
                    <a:pt x="219" y="29"/>
                  </a:lnTo>
                  <a:lnTo>
                    <a:pt x="203" y="36"/>
                  </a:lnTo>
                  <a:lnTo>
                    <a:pt x="188" y="44"/>
                  </a:lnTo>
                  <a:lnTo>
                    <a:pt x="173" y="53"/>
                  </a:lnTo>
                  <a:lnTo>
                    <a:pt x="158" y="62"/>
                  </a:lnTo>
                  <a:lnTo>
                    <a:pt x="144" y="72"/>
                  </a:lnTo>
                  <a:lnTo>
                    <a:pt x="130" y="83"/>
                  </a:lnTo>
                  <a:lnTo>
                    <a:pt x="117" y="94"/>
                  </a:lnTo>
                  <a:lnTo>
                    <a:pt x="106" y="106"/>
                  </a:lnTo>
                  <a:lnTo>
                    <a:pt x="93" y="118"/>
                  </a:lnTo>
                  <a:lnTo>
                    <a:pt x="82" y="132"/>
                  </a:lnTo>
                  <a:lnTo>
                    <a:pt x="71" y="145"/>
                  </a:lnTo>
                  <a:lnTo>
                    <a:pt x="62" y="159"/>
                  </a:lnTo>
                  <a:lnTo>
                    <a:pt x="52" y="174"/>
                  </a:lnTo>
                  <a:lnTo>
                    <a:pt x="44" y="188"/>
                  </a:lnTo>
                  <a:lnTo>
                    <a:pt x="35" y="205"/>
                  </a:lnTo>
                  <a:lnTo>
                    <a:pt x="29" y="220"/>
                  </a:lnTo>
                  <a:lnTo>
                    <a:pt x="22" y="237"/>
                  </a:lnTo>
                  <a:lnTo>
                    <a:pt x="16" y="253"/>
                  </a:lnTo>
                  <a:lnTo>
                    <a:pt x="11" y="270"/>
                  </a:lnTo>
                  <a:lnTo>
                    <a:pt x="7" y="287"/>
                  </a:lnTo>
                  <a:lnTo>
                    <a:pt x="4" y="305"/>
                  </a:lnTo>
                  <a:lnTo>
                    <a:pt x="2" y="322"/>
                  </a:lnTo>
                  <a:lnTo>
                    <a:pt x="1" y="340"/>
                  </a:lnTo>
                  <a:lnTo>
                    <a:pt x="0" y="360"/>
                  </a:lnTo>
                  <a:lnTo>
                    <a:pt x="1" y="378"/>
                  </a:lnTo>
                  <a:lnTo>
                    <a:pt x="2" y="396"/>
                  </a:lnTo>
                  <a:lnTo>
                    <a:pt x="4" y="414"/>
                  </a:lnTo>
                  <a:lnTo>
                    <a:pt x="7" y="431"/>
                  </a:lnTo>
                  <a:lnTo>
                    <a:pt x="11" y="450"/>
                  </a:lnTo>
                  <a:lnTo>
                    <a:pt x="16" y="467"/>
                  </a:lnTo>
                  <a:lnTo>
                    <a:pt x="22" y="483"/>
                  </a:lnTo>
                  <a:lnTo>
                    <a:pt x="29" y="499"/>
                  </a:lnTo>
                  <a:lnTo>
                    <a:pt x="35" y="515"/>
                  </a:lnTo>
                  <a:lnTo>
                    <a:pt x="44" y="531"/>
                  </a:lnTo>
                  <a:lnTo>
                    <a:pt x="52" y="546"/>
                  </a:lnTo>
                  <a:lnTo>
                    <a:pt x="62" y="560"/>
                  </a:lnTo>
                  <a:lnTo>
                    <a:pt x="71" y="575"/>
                  </a:lnTo>
                  <a:lnTo>
                    <a:pt x="82" y="588"/>
                  </a:lnTo>
                  <a:lnTo>
                    <a:pt x="93" y="600"/>
                  </a:lnTo>
                  <a:lnTo>
                    <a:pt x="106" y="613"/>
                  </a:lnTo>
                  <a:lnTo>
                    <a:pt x="117" y="625"/>
                  </a:lnTo>
                  <a:lnTo>
                    <a:pt x="130" y="637"/>
                  </a:lnTo>
                  <a:lnTo>
                    <a:pt x="144" y="647"/>
                  </a:lnTo>
                  <a:lnTo>
                    <a:pt x="158" y="657"/>
                  </a:lnTo>
                  <a:lnTo>
                    <a:pt x="173" y="667"/>
                  </a:lnTo>
                  <a:lnTo>
                    <a:pt x="188" y="675"/>
                  </a:lnTo>
                  <a:lnTo>
                    <a:pt x="203" y="683"/>
                  </a:lnTo>
                  <a:lnTo>
                    <a:pt x="219" y="690"/>
                  </a:lnTo>
                  <a:lnTo>
                    <a:pt x="235" y="697"/>
                  </a:lnTo>
                  <a:lnTo>
                    <a:pt x="252" y="702"/>
                  </a:lnTo>
                  <a:lnTo>
                    <a:pt x="269" y="707"/>
                  </a:lnTo>
                  <a:lnTo>
                    <a:pt x="286" y="711"/>
                  </a:lnTo>
                  <a:lnTo>
                    <a:pt x="305" y="714"/>
                  </a:lnTo>
                  <a:lnTo>
                    <a:pt x="322" y="716"/>
                  </a:lnTo>
                  <a:lnTo>
                    <a:pt x="340" y="718"/>
                  </a:lnTo>
                  <a:lnTo>
                    <a:pt x="359" y="718"/>
                  </a:lnTo>
                  <a:lnTo>
                    <a:pt x="377" y="718"/>
                  </a:lnTo>
                  <a:lnTo>
                    <a:pt x="396" y="716"/>
                  </a:lnTo>
                  <a:lnTo>
                    <a:pt x="414" y="714"/>
                  </a:lnTo>
                  <a:lnTo>
                    <a:pt x="431" y="711"/>
                  </a:lnTo>
                  <a:lnTo>
                    <a:pt x="448" y="707"/>
                  </a:lnTo>
                  <a:lnTo>
                    <a:pt x="465" y="702"/>
                  </a:lnTo>
                  <a:lnTo>
                    <a:pt x="482" y="697"/>
                  </a:lnTo>
                  <a:lnTo>
                    <a:pt x="498" y="690"/>
                  </a:lnTo>
                  <a:lnTo>
                    <a:pt x="514" y="683"/>
                  </a:lnTo>
                  <a:lnTo>
                    <a:pt x="529" y="675"/>
                  </a:lnTo>
                  <a:lnTo>
                    <a:pt x="544" y="667"/>
                  </a:lnTo>
                  <a:lnTo>
                    <a:pt x="559" y="657"/>
                  </a:lnTo>
                  <a:lnTo>
                    <a:pt x="573" y="647"/>
                  </a:lnTo>
                  <a:lnTo>
                    <a:pt x="587" y="637"/>
                  </a:lnTo>
                  <a:lnTo>
                    <a:pt x="600" y="625"/>
                  </a:lnTo>
                  <a:lnTo>
                    <a:pt x="613" y="613"/>
                  </a:lnTo>
                  <a:lnTo>
                    <a:pt x="625" y="600"/>
                  </a:lnTo>
                  <a:lnTo>
                    <a:pt x="635" y="588"/>
                  </a:lnTo>
                  <a:lnTo>
                    <a:pt x="646" y="575"/>
                  </a:lnTo>
                  <a:lnTo>
                    <a:pt x="657" y="560"/>
                  </a:lnTo>
                  <a:lnTo>
                    <a:pt x="665" y="546"/>
                  </a:lnTo>
                  <a:lnTo>
                    <a:pt x="675" y="531"/>
                  </a:lnTo>
                  <a:lnTo>
                    <a:pt x="682" y="515"/>
                  </a:lnTo>
                  <a:lnTo>
                    <a:pt x="690" y="499"/>
                  </a:lnTo>
                  <a:lnTo>
                    <a:pt x="696" y="483"/>
                  </a:lnTo>
                  <a:lnTo>
                    <a:pt x="702" y="467"/>
                  </a:lnTo>
                  <a:lnTo>
                    <a:pt x="707" y="450"/>
                  </a:lnTo>
                  <a:lnTo>
                    <a:pt x="710" y="431"/>
                  </a:lnTo>
                  <a:lnTo>
                    <a:pt x="713" y="414"/>
                  </a:lnTo>
                  <a:lnTo>
                    <a:pt x="716" y="396"/>
                  </a:lnTo>
                  <a:lnTo>
                    <a:pt x="718" y="378"/>
                  </a:lnTo>
                  <a:lnTo>
                    <a:pt x="718" y="360"/>
                  </a:lnTo>
                  <a:lnTo>
                    <a:pt x="718" y="340"/>
                  </a:lnTo>
                  <a:lnTo>
                    <a:pt x="716" y="322"/>
                  </a:lnTo>
                  <a:lnTo>
                    <a:pt x="713" y="305"/>
                  </a:lnTo>
                  <a:lnTo>
                    <a:pt x="710" y="287"/>
                  </a:lnTo>
                  <a:lnTo>
                    <a:pt x="707" y="270"/>
                  </a:lnTo>
                  <a:lnTo>
                    <a:pt x="702" y="253"/>
                  </a:lnTo>
                  <a:lnTo>
                    <a:pt x="696" y="237"/>
                  </a:lnTo>
                  <a:lnTo>
                    <a:pt x="690" y="220"/>
                  </a:lnTo>
                  <a:lnTo>
                    <a:pt x="682" y="205"/>
                  </a:lnTo>
                  <a:lnTo>
                    <a:pt x="675" y="188"/>
                  </a:lnTo>
                  <a:lnTo>
                    <a:pt x="665" y="174"/>
                  </a:lnTo>
                  <a:lnTo>
                    <a:pt x="657" y="159"/>
                  </a:lnTo>
                  <a:lnTo>
                    <a:pt x="646" y="145"/>
                  </a:lnTo>
                  <a:lnTo>
                    <a:pt x="635" y="132"/>
                  </a:lnTo>
                  <a:lnTo>
                    <a:pt x="625" y="118"/>
                  </a:lnTo>
                  <a:lnTo>
                    <a:pt x="613" y="106"/>
                  </a:lnTo>
                  <a:lnTo>
                    <a:pt x="600" y="94"/>
                  </a:lnTo>
                  <a:lnTo>
                    <a:pt x="587" y="83"/>
                  </a:lnTo>
                  <a:lnTo>
                    <a:pt x="573" y="72"/>
                  </a:lnTo>
                  <a:lnTo>
                    <a:pt x="559" y="62"/>
                  </a:lnTo>
                  <a:lnTo>
                    <a:pt x="544" y="53"/>
                  </a:lnTo>
                  <a:lnTo>
                    <a:pt x="529" y="44"/>
                  </a:lnTo>
                  <a:lnTo>
                    <a:pt x="514" y="36"/>
                  </a:lnTo>
                  <a:lnTo>
                    <a:pt x="498" y="29"/>
                  </a:lnTo>
                  <a:lnTo>
                    <a:pt x="482" y="23"/>
                  </a:lnTo>
                  <a:lnTo>
                    <a:pt x="465" y="16"/>
                  </a:lnTo>
                  <a:lnTo>
                    <a:pt x="448" y="12"/>
                  </a:lnTo>
                  <a:lnTo>
                    <a:pt x="431" y="8"/>
                  </a:lnTo>
                  <a:lnTo>
                    <a:pt x="414" y="4"/>
                  </a:lnTo>
                  <a:lnTo>
                    <a:pt x="396" y="2"/>
                  </a:lnTo>
                  <a:lnTo>
                    <a:pt x="377" y="1"/>
                  </a:lnTo>
                  <a:lnTo>
                    <a:pt x="359" y="0"/>
                  </a:lnTo>
                  <a:close/>
                </a:path>
              </a:pathLst>
            </a:custGeom>
            <a:solidFill>
              <a:schemeClr val="accent5">
                <a:lumMod val="75000"/>
              </a:schemeClr>
            </a:solidFill>
            <a:ln>
              <a:noFill/>
            </a:ln>
          </p:spPr>
          <p:txBody>
            <a:bodyPr vert="horz" wrap="square" lIns="91440" tIns="45720" rIns="91440" bIns="45720" numCol="1" anchor="t" anchorCtr="0" compatLnSpc="1">
              <a:prstTxWarp prst="textNoShape">
                <a:avLst/>
              </a:prstTxWarp>
            </a:bodyPr>
            <a:lstStyle/>
            <a:p>
              <a:endParaRPr lang="en-US" sz="2400">
                <a:latin typeface="Quicksand" pitchFamily="2" charset="0"/>
              </a:endParaRPr>
            </a:p>
          </p:txBody>
        </p:sp>
        <p:sp>
          <p:nvSpPr>
            <p:cNvPr id="36" name="TextBox 35">
              <a:extLst>
                <a:ext uri="{FF2B5EF4-FFF2-40B4-BE49-F238E27FC236}">
                  <a16:creationId xmlns:a16="http://schemas.microsoft.com/office/drawing/2014/main" id="{D4D8927D-693A-4460-A031-0F7431514706}"/>
                </a:ext>
              </a:extLst>
            </p:cNvPr>
            <p:cNvSpPr txBox="1"/>
            <p:nvPr/>
          </p:nvSpPr>
          <p:spPr>
            <a:xfrm>
              <a:off x="3129914" y="1897663"/>
              <a:ext cx="8952726" cy="1107996"/>
            </a:xfrm>
            <a:prstGeom prst="rect">
              <a:avLst/>
            </a:prstGeom>
            <a:noFill/>
          </p:spPr>
          <p:txBody>
            <a:bodyPr wrap="square" lIns="0" tIns="0" rIns="0" bIns="0" rtlCol="0">
              <a:spAutoFit/>
            </a:bodyPr>
            <a:lstStyle/>
            <a:p>
              <a:r>
                <a:rPr lang="vi-VN" sz="2400">
                  <a:latin typeface="Quicksand" pitchFamily="2" charset="0"/>
                </a:rPr>
                <a:t>Mọi form và control được sử dụng trong Window Form đều xuất phát từ System.Windows.Forms.Control vì vậy chúng thừa kế tất cả hơn 50 public events trong đó có Control object</a:t>
              </a:r>
              <a:r>
                <a:rPr lang="en-US" sz="2400">
                  <a:latin typeface="Quicksand" pitchFamily="2" charset="0"/>
                </a:rPr>
                <a:t>.</a:t>
              </a:r>
            </a:p>
          </p:txBody>
        </p:sp>
      </p:grpSp>
      <p:graphicFrame>
        <p:nvGraphicFramePr>
          <p:cNvPr id="5" name="Table 5">
            <a:extLst>
              <a:ext uri="{FF2B5EF4-FFF2-40B4-BE49-F238E27FC236}">
                <a16:creationId xmlns:a16="http://schemas.microsoft.com/office/drawing/2014/main" id="{F9A41F1E-40CE-47F6-83B6-A3B54422B098}"/>
              </a:ext>
            </a:extLst>
          </p:cNvPr>
          <p:cNvGraphicFramePr>
            <a:graphicFrameLocks noGrp="1"/>
          </p:cNvGraphicFramePr>
          <p:nvPr>
            <p:extLst>
              <p:ext uri="{D42A27DB-BD31-4B8C-83A1-F6EECF244321}">
                <p14:modId xmlns:p14="http://schemas.microsoft.com/office/powerpoint/2010/main" val="2392094220"/>
              </p:ext>
            </p:extLst>
          </p:nvPr>
        </p:nvGraphicFramePr>
        <p:xfrm>
          <a:off x="1327045" y="2887290"/>
          <a:ext cx="4406900" cy="2961640"/>
        </p:xfrm>
        <a:graphic>
          <a:graphicData uri="http://schemas.openxmlformats.org/drawingml/2006/table">
            <a:tbl>
              <a:tblPr firstRow="1" bandRow="1">
                <a:tableStyleId>{5C22544A-7EE6-4342-B048-85BDC9FD1C3A}</a:tableStyleId>
              </a:tblPr>
              <a:tblGrid>
                <a:gridCol w="2203450">
                  <a:extLst>
                    <a:ext uri="{9D8B030D-6E8A-4147-A177-3AD203B41FA5}">
                      <a16:colId xmlns:a16="http://schemas.microsoft.com/office/drawing/2014/main" val="842960513"/>
                    </a:ext>
                  </a:extLst>
                </a:gridCol>
                <a:gridCol w="2203450">
                  <a:extLst>
                    <a:ext uri="{9D8B030D-6E8A-4147-A177-3AD203B41FA5}">
                      <a16:colId xmlns:a16="http://schemas.microsoft.com/office/drawing/2014/main" val="2895343787"/>
                    </a:ext>
                  </a:extLst>
                </a:gridCol>
              </a:tblGrid>
              <a:tr h="370840">
                <a:tc>
                  <a:txBody>
                    <a:bodyPr/>
                    <a:lstStyle/>
                    <a:p>
                      <a:r>
                        <a:rPr lang="en-US" sz="1800" b="0" i="0" kern="1200" cap="none" spc="0">
                          <a:ln w="0"/>
                          <a:solidFill>
                            <a:schemeClr val="tx1"/>
                          </a:solidFill>
                          <a:effectLst>
                            <a:outerShdw blurRad="38100" dist="19050" dir="2700000" algn="tl" rotWithShape="0">
                              <a:schemeClr val="dk1">
                                <a:alpha val="40000"/>
                              </a:schemeClr>
                            </a:outerShdw>
                          </a:effectLst>
                          <a:latin typeface="+mn-lt"/>
                          <a:ea typeface="+mn-ea"/>
                          <a:cs typeface="+mn-cs"/>
                        </a:rPr>
                        <a:t>Event</a:t>
                      </a:r>
                      <a:endParaRPr lang="en-US" b="0" cap="none" spc="0">
                        <a:ln w="0"/>
                        <a:solidFill>
                          <a:schemeClr val="tx1"/>
                        </a:solidFill>
                        <a:effectLst>
                          <a:outerShdw blurRad="38100" dist="19050" dir="2700000" algn="tl" rotWithShape="0">
                            <a:schemeClr val="dk1">
                              <a:alpha val="40000"/>
                            </a:schemeClr>
                          </a:outerShdw>
                        </a:effectLst>
                      </a:endParaRPr>
                    </a:p>
                  </a:txBody>
                  <a:tcPr/>
                </a:tc>
                <a:tc>
                  <a:txBody>
                    <a:bodyPr/>
                    <a:lstStyle/>
                    <a:p>
                      <a:r>
                        <a:rPr lang="en-US" b="0" cap="none" spc="0">
                          <a:ln w="0"/>
                          <a:solidFill>
                            <a:schemeClr val="tx1"/>
                          </a:solidFill>
                          <a:effectLst>
                            <a:outerShdw blurRad="38100" dist="19050" dir="2700000" algn="tl" rotWithShape="0">
                              <a:schemeClr val="dk1">
                                <a:alpha val="40000"/>
                              </a:schemeClr>
                            </a:outerShdw>
                          </a:effectLst>
                        </a:rPr>
                        <a:t>Event argument</a:t>
                      </a:r>
                    </a:p>
                  </a:txBody>
                  <a:tcPr/>
                </a:tc>
                <a:extLst>
                  <a:ext uri="{0D108BD9-81ED-4DB2-BD59-A6C34878D82A}">
                    <a16:rowId xmlns:a16="http://schemas.microsoft.com/office/drawing/2014/main" val="1293493654"/>
                  </a:ext>
                </a:extLst>
              </a:tr>
              <a:tr h="370840">
                <a:tc>
                  <a:txBody>
                    <a:bodyPr/>
                    <a:lstStyle/>
                    <a:p>
                      <a:r>
                        <a:rPr lang="en-US" sz="1800" b="0" i="0" kern="1200">
                          <a:solidFill>
                            <a:schemeClr val="dk1"/>
                          </a:solidFill>
                          <a:effectLst/>
                          <a:latin typeface="+mn-lt"/>
                          <a:ea typeface="+mn-ea"/>
                          <a:cs typeface="+mn-cs"/>
                        </a:rPr>
                        <a:t>Click</a:t>
                      </a:r>
                      <a:endParaRPr lang="en-US" b="0" cap="none" spc="0">
                        <a:ln w="0"/>
                        <a:solidFill>
                          <a:schemeClr val="tx1"/>
                        </a:solidFill>
                        <a:effectLst>
                          <a:outerShdw blurRad="38100" dist="19050" dir="2700000" algn="tl" rotWithShape="0">
                            <a:schemeClr val="dk1">
                              <a:alpha val="40000"/>
                            </a:schemeClr>
                          </a:outerShdw>
                        </a:effectLst>
                      </a:endParaRPr>
                    </a:p>
                  </a:txBody>
                  <a:tcPr/>
                </a:tc>
                <a:tc>
                  <a:txBody>
                    <a:bodyPr/>
                    <a:lstStyle/>
                    <a:p>
                      <a:r>
                        <a:rPr lang="en-US" sz="1800" b="0" i="0" kern="1200">
                          <a:solidFill>
                            <a:schemeClr val="dk1"/>
                          </a:solidFill>
                          <a:effectLst/>
                          <a:latin typeface="+mn-lt"/>
                          <a:ea typeface="+mn-ea"/>
                          <a:cs typeface="+mn-cs"/>
                        </a:rPr>
                        <a:t>EventArgs</a:t>
                      </a:r>
                      <a:endParaRPr lang="en-US" b="0" cap="none" spc="0">
                        <a:ln w="0"/>
                        <a:solidFill>
                          <a:schemeClr val="tx1"/>
                        </a:solidFill>
                        <a:effectLst>
                          <a:outerShdw blurRad="38100" dist="19050" dir="2700000" algn="tl" rotWithShape="0">
                            <a:schemeClr val="dk1">
                              <a:alpha val="40000"/>
                            </a:schemeClr>
                          </a:outerShdw>
                        </a:effectLst>
                      </a:endParaRPr>
                    </a:p>
                  </a:txBody>
                  <a:tcPr/>
                </a:tc>
                <a:extLst>
                  <a:ext uri="{0D108BD9-81ED-4DB2-BD59-A6C34878D82A}">
                    <a16:rowId xmlns:a16="http://schemas.microsoft.com/office/drawing/2014/main" val="2164866593"/>
                  </a:ext>
                </a:extLst>
              </a:tr>
              <a:tr h="370840">
                <a:tc>
                  <a:txBody>
                    <a:bodyPr/>
                    <a:lstStyle/>
                    <a:p>
                      <a:r>
                        <a:rPr lang="en-US" sz="1800" b="0" i="0" kern="1200">
                          <a:solidFill>
                            <a:schemeClr val="dk1"/>
                          </a:solidFill>
                          <a:effectLst/>
                          <a:latin typeface="+mn-lt"/>
                          <a:ea typeface="+mn-ea"/>
                          <a:cs typeface="+mn-cs"/>
                        </a:rPr>
                        <a:t>ControlAdded</a:t>
                      </a:r>
                      <a:endParaRPr lang="en-US" b="0" cap="none" spc="0">
                        <a:ln w="0"/>
                        <a:solidFill>
                          <a:schemeClr val="tx1"/>
                        </a:solidFill>
                        <a:effectLst>
                          <a:outerShdw blurRad="38100" dist="19050" dir="2700000" algn="tl" rotWithShape="0">
                            <a:schemeClr val="dk1">
                              <a:alpha val="40000"/>
                            </a:schemeClr>
                          </a:outerShdw>
                        </a:effectLst>
                      </a:endParaRPr>
                    </a:p>
                  </a:txBody>
                  <a:tcPr/>
                </a:tc>
                <a:tc>
                  <a:txBody>
                    <a:bodyPr/>
                    <a:lstStyle/>
                    <a:p>
                      <a:r>
                        <a:rPr lang="en-US" sz="1800" b="0" i="0" kern="1200">
                          <a:solidFill>
                            <a:schemeClr val="dk1"/>
                          </a:solidFill>
                          <a:effectLst/>
                          <a:latin typeface="+mn-lt"/>
                          <a:ea typeface="+mn-ea"/>
                          <a:cs typeface="+mn-cs"/>
                        </a:rPr>
                        <a:t>ControlEventArgs</a:t>
                      </a:r>
                      <a:endParaRPr lang="en-US" b="0" cap="none" spc="0">
                        <a:ln w="0"/>
                        <a:solidFill>
                          <a:schemeClr val="tx1"/>
                        </a:solidFill>
                        <a:effectLst>
                          <a:outerShdw blurRad="38100" dist="19050" dir="2700000" algn="tl" rotWithShape="0">
                            <a:schemeClr val="dk1">
                              <a:alpha val="40000"/>
                            </a:schemeClr>
                          </a:outerShdw>
                        </a:effectLst>
                      </a:endParaRPr>
                    </a:p>
                  </a:txBody>
                  <a:tcPr/>
                </a:tc>
                <a:extLst>
                  <a:ext uri="{0D108BD9-81ED-4DB2-BD59-A6C34878D82A}">
                    <a16:rowId xmlns:a16="http://schemas.microsoft.com/office/drawing/2014/main" val="197654113"/>
                  </a:ext>
                </a:extLst>
              </a:tr>
              <a:tr h="370840">
                <a:tc>
                  <a:txBody>
                    <a:bodyPr/>
                    <a:lstStyle/>
                    <a:p>
                      <a:r>
                        <a:rPr lang="en-US" sz="1800" b="0" i="0" kern="1200">
                          <a:solidFill>
                            <a:schemeClr val="dk1"/>
                          </a:solidFill>
                          <a:effectLst/>
                          <a:latin typeface="+mn-lt"/>
                          <a:ea typeface="+mn-ea"/>
                          <a:cs typeface="+mn-cs"/>
                        </a:rPr>
                        <a:t>DockChanged</a:t>
                      </a:r>
                      <a:endParaRPr lang="en-US" b="0" cap="none" spc="0">
                        <a:ln w="0"/>
                        <a:solidFill>
                          <a:schemeClr val="tx1"/>
                        </a:solidFill>
                        <a:effectLst>
                          <a:outerShdw blurRad="38100" dist="19050" dir="2700000" algn="tl" rotWithShape="0">
                            <a:schemeClr val="dk1">
                              <a:alpha val="40000"/>
                            </a:schemeClr>
                          </a:outerShdw>
                        </a:effectLst>
                      </a:endParaRPr>
                    </a:p>
                  </a:txBody>
                  <a:tcPr/>
                </a:tc>
                <a:tc>
                  <a:txBody>
                    <a:bodyPr/>
                    <a:lstStyle/>
                    <a:p>
                      <a:r>
                        <a:rPr lang="en-US" sz="1800" b="0" i="0" kern="1200">
                          <a:solidFill>
                            <a:schemeClr val="dk1"/>
                          </a:solidFill>
                          <a:effectLst/>
                          <a:latin typeface="+mn-lt"/>
                          <a:ea typeface="+mn-ea"/>
                          <a:cs typeface="+mn-cs"/>
                        </a:rPr>
                        <a:t>EventArgs</a:t>
                      </a:r>
                      <a:endParaRPr lang="en-US" b="0" cap="none" spc="0">
                        <a:ln w="0"/>
                        <a:solidFill>
                          <a:schemeClr val="tx1"/>
                        </a:solidFill>
                        <a:effectLst>
                          <a:outerShdw blurRad="38100" dist="19050" dir="2700000" algn="tl" rotWithShape="0">
                            <a:schemeClr val="dk1">
                              <a:alpha val="40000"/>
                            </a:schemeClr>
                          </a:outerShdw>
                        </a:effectLst>
                      </a:endParaRPr>
                    </a:p>
                  </a:txBody>
                  <a:tcPr/>
                </a:tc>
                <a:extLst>
                  <a:ext uri="{0D108BD9-81ED-4DB2-BD59-A6C34878D82A}">
                    <a16:rowId xmlns:a16="http://schemas.microsoft.com/office/drawing/2014/main" val="4002833314"/>
                  </a:ext>
                </a:extLst>
              </a:tr>
              <a:tr h="370840">
                <a:tc>
                  <a:txBody>
                    <a:bodyPr/>
                    <a:lstStyle/>
                    <a:p>
                      <a:r>
                        <a:rPr lang="en-US" sz="1800" b="0" i="0" kern="1200">
                          <a:solidFill>
                            <a:schemeClr val="dk1"/>
                          </a:solidFill>
                          <a:effectLst/>
                          <a:latin typeface="+mn-lt"/>
                          <a:ea typeface="+mn-ea"/>
                          <a:cs typeface="+mn-cs"/>
                        </a:rPr>
                        <a:t>DoubleClick</a:t>
                      </a:r>
                      <a:endParaRPr lang="en-US" b="0" cap="none" spc="0">
                        <a:ln w="0"/>
                        <a:solidFill>
                          <a:schemeClr val="tx1"/>
                        </a:solidFill>
                        <a:effectLst>
                          <a:outerShdw blurRad="38100" dist="19050" dir="2700000" algn="tl" rotWithShape="0">
                            <a:schemeClr val="dk1">
                              <a:alpha val="40000"/>
                            </a:schemeClr>
                          </a:outerShdw>
                        </a:effectLst>
                      </a:endParaRPr>
                    </a:p>
                  </a:txBody>
                  <a:tcPr/>
                </a:tc>
                <a:tc>
                  <a:txBody>
                    <a:bodyPr/>
                    <a:lstStyle/>
                    <a:p>
                      <a:r>
                        <a:rPr lang="en-US" sz="1800" b="0" i="0" kern="1200">
                          <a:solidFill>
                            <a:schemeClr val="dk1"/>
                          </a:solidFill>
                          <a:effectLst/>
                          <a:latin typeface="+mn-lt"/>
                          <a:ea typeface="+mn-ea"/>
                          <a:cs typeface="+mn-cs"/>
                        </a:rPr>
                        <a:t>EventArgs</a:t>
                      </a:r>
                      <a:endParaRPr lang="en-US" b="0" cap="none" spc="0">
                        <a:ln w="0"/>
                        <a:solidFill>
                          <a:schemeClr val="tx1"/>
                        </a:solidFill>
                        <a:effectLst>
                          <a:outerShdw blurRad="38100" dist="19050" dir="2700000" algn="tl" rotWithShape="0">
                            <a:schemeClr val="dk1">
                              <a:alpha val="40000"/>
                            </a:schemeClr>
                          </a:outerShdw>
                        </a:effectLst>
                      </a:endParaRPr>
                    </a:p>
                  </a:txBody>
                  <a:tcPr/>
                </a:tc>
                <a:extLst>
                  <a:ext uri="{0D108BD9-81ED-4DB2-BD59-A6C34878D82A}">
                    <a16:rowId xmlns:a16="http://schemas.microsoft.com/office/drawing/2014/main" val="1859446891"/>
                  </a:ext>
                </a:extLst>
              </a:tr>
              <a:tr h="370840">
                <a:tc>
                  <a:txBody>
                    <a:bodyPr/>
                    <a:lstStyle/>
                    <a:p>
                      <a:r>
                        <a:rPr lang="en-US" sz="1800" b="0" i="0" kern="1200">
                          <a:solidFill>
                            <a:schemeClr val="dk1"/>
                          </a:solidFill>
                          <a:effectLst/>
                          <a:latin typeface="+mn-lt"/>
                          <a:ea typeface="+mn-ea"/>
                          <a:cs typeface="+mn-cs"/>
                        </a:rPr>
                        <a:t>Enter</a:t>
                      </a:r>
                      <a:endParaRPr lang="en-US" b="0" cap="none" spc="0">
                        <a:ln w="0"/>
                        <a:solidFill>
                          <a:schemeClr val="tx1"/>
                        </a:solidFill>
                        <a:effectLst>
                          <a:outerShdw blurRad="38100" dist="19050" dir="2700000" algn="tl" rotWithShape="0">
                            <a:schemeClr val="dk1">
                              <a:alpha val="40000"/>
                            </a:schemeClr>
                          </a:outerShdw>
                        </a:effectLst>
                      </a:endParaRPr>
                    </a:p>
                  </a:txBody>
                  <a:tcPr/>
                </a:tc>
                <a:tc>
                  <a:txBody>
                    <a:bodyPr/>
                    <a:lstStyle/>
                    <a:p>
                      <a:r>
                        <a:rPr lang="en-US" sz="1800" b="0" i="0" kern="1200">
                          <a:solidFill>
                            <a:schemeClr val="dk1"/>
                          </a:solidFill>
                          <a:effectLst/>
                          <a:latin typeface="+mn-lt"/>
                          <a:ea typeface="+mn-ea"/>
                          <a:cs typeface="+mn-cs"/>
                        </a:rPr>
                        <a:t>EventArgs</a:t>
                      </a:r>
                      <a:endParaRPr lang="en-US" b="0" cap="none" spc="0">
                        <a:ln w="0"/>
                        <a:solidFill>
                          <a:schemeClr val="tx1"/>
                        </a:solidFill>
                        <a:effectLst>
                          <a:outerShdw blurRad="38100" dist="19050" dir="2700000" algn="tl" rotWithShape="0">
                            <a:schemeClr val="dk1">
                              <a:alpha val="40000"/>
                            </a:schemeClr>
                          </a:outerShdw>
                        </a:effectLst>
                      </a:endParaRPr>
                    </a:p>
                  </a:txBody>
                  <a:tcPr/>
                </a:tc>
                <a:extLst>
                  <a:ext uri="{0D108BD9-81ED-4DB2-BD59-A6C34878D82A}">
                    <a16:rowId xmlns:a16="http://schemas.microsoft.com/office/drawing/2014/main" val="3590503102"/>
                  </a:ext>
                </a:extLst>
              </a:tr>
              <a:tr h="370840">
                <a:tc>
                  <a:txBody>
                    <a:bodyPr/>
                    <a:lstStyle/>
                    <a:p>
                      <a:r>
                        <a:rPr lang="en-US" sz="1800" b="0" i="0" kern="1200">
                          <a:solidFill>
                            <a:schemeClr val="dk1"/>
                          </a:solidFill>
                          <a:effectLst/>
                          <a:latin typeface="+mn-lt"/>
                          <a:ea typeface="+mn-ea"/>
                          <a:cs typeface="+mn-cs"/>
                        </a:rPr>
                        <a:t>DragDrop</a:t>
                      </a:r>
                      <a:endParaRPr lang="en-US" b="0" cap="none" spc="0">
                        <a:ln w="0"/>
                        <a:solidFill>
                          <a:schemeClr val="tx1"/>
                        </a:solidFill>
                        <a:effectLst>
                          <a:outerShdw blurRad="38100" dist="19050" dir="2700000" algn="tl" rotWithShape="0">
                            <a:schemeClr val="dk1">
                              <a:alpha val="40000"/>
                            </a:schemeClr>
                          </a:outerShdw>
                        </a:effectLst>
                      </a:endParaRPr>
                    </a:p>
                  </a:txBody>
                  <a:tcPr/>
                </a:tc>
                <a:tc>
                  <a:txBody>
                    <a:bodyPr/>
                    <a:lstStyle/>
                    <a:p>
                      <a:r>
                        <a:rPr lang="en-US" sz="1800" b="0" i="0" kern="1200">
                          <a:solidFill>
                            <a:schemeClr val="dk1"/>
                          </a:solidFill>
                          <a:effectLst/>
                          <a:latin typeface="+mn-lt"/>
                          <a:ea typeface="+mn-ea"/>
                          <a:cs typeface="+mn-cs"/>
                        </a:rPr>
                        <a:t>DragEventArgs</a:t>
                      </a:r>
                      <a:endParaRPr lang="en-US" b="0" cap="none" spc="0">
                        <a:ln w="0"/>
                        <a:solidFill>
                          <a:schemeClr val="tx1"/>
                        </a:solidFill>
                        <a:effectLst>
                          <a:outerShdw blurRad="38100" dist="19050" dir="2700000" algn="tl" rotWithShape="0">
                            <a:schemeClr val="dk1">
                              <a:alpha val="40000"/>
                            </a:schemeClr>
                          </a:outerShdw>
                        </a:effectLst>
                      </a:endParaRPr>
                    </a:p>
                  </a:txBody>
                  <a:tcPr/>
                </a:tc>
                <a:extLst>
                  <a:ext uri="{0D108BD9-81ED-4DB2-BD59-A6C34878D82A}">
                    <a16:rowId xmlns:a16="http://schemas.microsoft.com/office/drawing/2014/main" val="1727371373"/>
                  </a:ext>
                </a:extLst>
              </a:tr>
              <a:tr h="291254">
                <a:tc>
                  <a:txBody>
                    <a:bodyPr/>
                    <a:lstStyle/>
                    <a:p>
                      <a:r>
                        <a:rPr lang="en-US" sz="1800" b="0" i="0" kern="1200">
                          <a:solidFill>
                            <a:schemeClr val="dk1"/>
                          </a:solidFill>
                          <a:effectLst/>
                          <a:latin typeface="+mn-lt"/>
                          <a:ea typeface="+mn-ea"/>
                          <a:cs typeface="+mn-cs"/>
                        </a:rPr>
                        <a:t>DragEnter</a:t>
                      </a:r>
                      <a:endParaRPr lang="en-US" b="0" cap="none" spc="0">
                        <a:ln w="0"/>
                        <a:solidFill>
                          <a:schemeClr val="tx1"/>
                        </a:solidFill>
                        <a:effectLst>
                          <a:outerShdw blurRad="38100" dist="19050" dir="2700000" algn="tl" rotWithShape="0">
                            <a:schemeClr val="dk1">
                              <a:alpha val="40000"/>
                            </a:schemeClr>
                          </a:outerShdw>
                        </a:effectLst>
                      </a:endParaRPr>
                    </a:p>
                  </a:txBody>
                  <a:tcPr/>
                </a:tc>
                <a:tc>
                  <a:txBody>
                    <a:bodyPr/>
                    <a:lstStyle/>
                    <a:p>
                      <a:r>
                        <a:rPr lang="en-US" sz="1800" b="0" i="0" kern="1200">
                          <a:solidFill>
                            <a:schemeClr val="dk1"/>
                          </a:solidFill>
                          <a:effectLst/>
                          <a:latin typeface="+mn-lt"/>
                          <a:ea typeface="+mn-ea"/>
                          <a:cs typeface="+mn-cs"/>
                        </a:rPr>
                        <a:t>DragEventArgs</a:t>
                      </a:r>
                      <a:endParaRPr lang="en-US" b="0" cap="none" spc="0">
                        <a:ln w="0"/>
                        <a:solidFill>
                          <a:schemeClr val="tx1"/>
                        </a:solidFill>
                        <a:effectLst>
                          <a:outerShdw blurRad="38100" dist="19050" dir="2700000" algn="tl" rotWithShape="0">
                            <a:schemeClr val="dk1">
                              <a:alpha val="40000"/>
                            </a:schemeClr>
                          </a:outerShdw>
                        </a:effectLst>
                      </a:endParaRPr>
                    </a:p>
                  </a:txBody>
                  <a:tcPr/>
                </a:tc>
                <a:extLst>
                  <a:ext uri="{0D108BD9-81ED-4DB2-BD59-A6C34878D82A}">
                    <a16:rowId xmlns:a16="http://schemas.microsoft.com/office/drawing/2014/main" val="1085147110"/>
                  </a:ext>
                </a:extLst>
              </a:tr>
            </a:tbl>
          </a:graphicData>
        </a:graphic>
      </p:graphicFrame>
      <p:graphicFrame>
        <p:nvGraphicFramePr>
          <p:cNvPr id="24" name="Table 5">
            <a:extLst>
              <a:ext uri="{FF2B5EF4-FFF2-40B4-BE49-F238E27FC236}">
                <a16:creationId xmlns:a16="http://schemas.microsoft.com/office/drawing/2014/main" id="{8B34FFA5-5660-4A35-81ED-5F5B78325FBD}"/>
              </a:ext>
            </a:extLst>
          </p:cNvPr>
          <p:cNvGraphicFramePr>
            <a:graphicFrameLocks noGrp="1"/>
          </p:cNvGraphicFramePr>
          <p:nvPr>
            <p:extLst>
              <p:ext uri="{D42A27DB-BD31-4B8C-83A1-F6EECF244321}">
                <p14:modId xmlns:p14="http://schemas.microsoft.com/office/powerpoint/2010/main" val="2632043881"/>
              </p:ext>
            </p:extLst>
          </p:nvPr>
        </p:nvGraphicFramePr>
        <p:xfrm>
          <a:off x="6407150" y="2887290"/>
          <a:ext cx="4406900" cy="2956560"/>
        </p:xfrm>
        <a:graphic>
          <a:graphicData uri="http://schemas.openxmlformats.org/drawingml/2006/table">
            <a:tbl>
              <a:tblPr firstRow="1" bandRow="1">
                <a:tableStyleId>{5C22544A-7EE6-4342-B048-85BDC9FD1C3A}</a:tableStyleId>
              </a:tblPr>
              <a:tblGrid>
                <a:gridCol w="2203450">
                  <a:extLst>
                    <a:ext uri="{9D8B030D-6E8A-4147-A177-3AD203B41FA5}">
                      <a16:colId xmlns:a16="http://schemas.microsoft.com/office/drawing/2014/main" val="842960513"/>
                    </a:ext>
                  </a:extLst>
                </a:gridCol>
                <a:gridCol w="2203450">
                  <a:extLst>
                    <a:ext uri="{9D8B030D-6E8A-4147-A177-3AD203B41FA5}">
                      <a16:colId xmlns:a16="http://schemas.microsoft.com/office/drawing/2014/main" val="2895343787"/>
                    </a:ext>
                  </a:extLst>
                </a:gridCol>
              </a:tblGrid>
              <a:tr h="370840">
                <a:tc>
                  <a:txBody>
                    <a:bodyPr/>
                    <a:lstStyle/>
                    <a:p>
                      <a:r>
                        <a:rPr lang="en-US" sz="1800" b="0" i="0" kern="1200" cap="none" spc="0">
                          <a:ln w="0"/>
                          <a:solidFill>
                            <a:schemeClr val="tx1"/>
                          </a:solidFill>
                          <a:effectLst>
                            <a:outerShdw blurRad="38100" dist="19050" dir="2700000" algn="tl" rotWithShape="0">
                              <a:schemeClr val="dk1">
                                <a:alpha val="40000"/>
                              </a:schemeClr>
                            </a:outerShdw>
                          </a:effectLst>
                          <a:latin typeface="+mn-lt"/>
                          <a:ea typeface="+mn-ea"/>
                          <a:cs typeface="+mn-cs"/>
                        </a:rPr>
                        <a:t>Event</a:t>
                      </a:r>
                      <a:endParaRPr lang="en-US" b="0" cap="none" spc="0">
                        <a:ln w="0"/>
                        <a:solidFill>
                          <a:schemeClr val="tx1"/>
                        </a:solidFill>
                        <a:effectLst>
                          <a:outerShdw blurRad="38100" dist="19050" dir="2700000" algn="tl" rotWithShape="0">
                            <a:schemeClr val="dk1">
                              <a:alpha val="40000"/>
                            </a:schemeClr>
                          </a:outerShdw>
                        </a:effectLst>
                      </a:endParaRPr>
                    </a:p>
                  </a:txBody>
                  <a:tcPr>
                    <a:solidFill>
                      <a:srgbClr val="EF95A0"/>
                    </a:solidFill>
                  </a:tcPr>
                </a:tc>
                <a:tc>
                  <a:txBody>
                    <a:bodyPr/>
                    <a:lstStyle/>
                    <a:p>
                      <a:r>
                        <a:rPr lang="en-US" b="0" cap="none" spc="0">
                          <a:ln w="0"/>
                          <a:solidFill>
                            <a:schemeClr val="tx1"/>
                          </a:solidFill>
                          <a:effectLst>
                            <a:outerShdw blurRad="38100" dist="19050" dir="2700000" algn="tl" rotWithShape="0">
                              <a:schemeClr val="dk1">
                                <a:alpha val="40000"/>
                              </a:schemeClr>
                            </a:outerShdw>
                          </a:effectLst>
                        </a:rPr>
                        <a:t>Event argument</a:t>
                      </a:r>
                    </a:p>
                  </a:txBody>
                  <a:tcPr>
                    <a:solidFill>
                      <a:srgbClr val="EF95A0"/>
                    </a:solidFill>
                  </a:tcPr>
                </a:tc>
                <a:extLst>
                  <a:ext uri="{0D108BD9-81ED-4DB2-BD59-A6C34878D82A}">
                    <a16:rowId xmlns:a16="http://schemas.microsoft.com/office/drawing/2014/main" val="1293493654"/>
                  </a:ext>
                </a:extLst>
              </a:tr>
              <a:tr h="370840">
                <a:tc>
                  <a:txBody>
                    <a:bodyPr/>
                    <a:lstStyle/>
                    <a:p>
                      <a:r>
                        <a:rPr lang="en-US" sz="1800" b="0" i="0" kern="1200">
                          <a:solidFill>
                            <a:schemeClr val="dk1"/>
                          </a:solidFill>
                          <a:effectLst/>
                          <a:latin typeface="+mn-lt"/>
                          <a:ea typeface="+mn-ea"/>
                          <a:cs typeface="+mn-cs"/>
                        </a:rPr>
                        <a:t>MouseEnter</a:t>
                      </a:r>
                      <a:endParaRPr lang="en-US" b="0" cap="none" spc="0">
                        <a:ln w="0"/>
                        <a:solidFill>
                          <a:schemeClr val="tx1"/>
                        </a:solidFill>
                        <a:effectLst>
                          <a:outerShdw blurRad="38100" dist="19050" dir="2700000" algn="tl" rotWithShape="0">
                            <a:schemeClr val="dk1">
                              <a:alpha val="40000"/>
                            </a:schemeClr>
                          </a:outerShdw>
                        </a:effectLst>
                      </a:endParaRPr>
                    </a:p>
                  </a:txBody>
                  <a:tcPr>
                    <a:solidFill>
                      <a:srgbClr val="FCE8EB"/>
                    </a:solidFill>
                  </a:tcPr>
                </a:tc>
                <a:tc>
                  <a:txBody>
                    <a:bodyPr/>
                    <a:lstStyle/>
                    <a:p>
                      <a:r>
                        <a:rPr lang="en-US" sz="1800" b="0" i="0" kern="1200">
                          <a:solidFill>
                            <a:schemeClr val="dk1"/>
                          </a:solidFill>
                          <a:effectLst/>
                          <a:latin typeface="+mn-lt"/>
                          <a:ea typeface="+mn-ea"/>
                          <a:cs typeface="+mn-cs"/>
                        </a:rPr>
                        <a:t>EventArgs</a:t>
                      </a:r>
                      <a:endParaRPr lang="en-US" b="0" cap="none" spc="0">
                        <a:ln w="0"/>
                        <a:solidFill>
                          <a:schemeClr val="tx1"/>
                        </a:solidFill>
                        <a:effectLst>
                          <a:outerShdw blurRad="38100" dist="19050" dir="2700000" algn="tl" rotWithShape="0">
                            <a:schemeClr val="dk1">
                              <a:alpha val="40000"/>
                            </a:schemeClr>
                          </a:outerShdw>
                        </a:effectLst>
                      </a:endParaRPr>
                    </a:p>
                  </a:txBody>
                  <a:tcPr>
                    <a:solidFill>
                      <a:srgbClr val="FCE8EB"/>
                    </a:solidFill>
                  </a:tcPr>
                </a:tc>
                <a:extLst>
                  <a:ext uri="{0D108BD9-81ED-4DB2-BD59-A6C34878D82A}">
                    <a16:rowId xmlns:a16="http://schemas.microsoft.com/office/drawing/2014/main" val="2164866593"/>
                  </a:ext>
                </a:extLst>
              </a:tr>
              <a:tr h="370840">
                <a:tc>
                  <a:txBody>
                    <a:bodyPr/>
                    <a:lstStyle/>
                    <a:p>
                      <a:r>
                        <a:rPr lang="en-US" sz="1800" b="0" i="0" kern="1200">
                          <a:solidFill>
                            <a:schemeClr val="dk1"/>
                          </a:solidFill>
                          <a:effectLst/>
                          <a:latin typeface="+mn-lt"/>
                          <a:ea typeface="+mn-ea"/>
                          <a:cs typeface="+mn-cs"/>
                        </a:rPr>
                        <a:t>MouseMove</a:t>
                      </a:r>
                      <a:endParaRPr lang="en-US" b="0" cap="none" spc="0">
                        <a:ln w="0"/>
                        <a:solidFill>
                          <a:schemeClr val="tx1"/>
                        </a:solidFill>
                        <a:effectLst>
                          <a:outerShdw blurRad="38100" dist="19050" dir="2700000" algn="tl" rotWithShape="0">
                            <a:schemeClr val="dk1">
                              <a:alpha val="40000"/>
                            </a:schemeClr>
                          </a:outerShdw>
                        </a:effectLst>
                      </a:endParaRPr>
                    </a:p>
                  </a:txBody>
                  <a:tcPr>
                    <a:solidFill>
                      <a:srgbClr val="FEF8F9"/>
                    </a:solidFill>
                  </a:tcPr>
                </a:tc>
                <a:tc>
                  <a:txBody>
                    <a:bodyPr/>
                    <a:lstStyle/>
                    <a:p>
                      <a:r>
                        <a:rPr lang="en-US" sz="1800" b="0" i="0" kern="1200">
                          <a:solidFill>
                            <a:schemeClr val="dk1"/>
                          </a:solidFill>
                          <a:effectLst/>
                          <a:latin typeface="+mn-lt"/>
                          <a:ea typeface="+mn-ea"/>
                          <a:cs typeface="+mn-cs"/>
                        </a:rPr>
                        <a:t>MouseEventArgs</a:t>
                      </a:r>
                      <a:endParaRPr lang="en-US" b="0" cap="none" spc="0">
                        <a:ln w="0"/>
                        <a:solidFill>
                          <a:schemeClr val="tx1"/>
                        </a:solidFill>
                        <a:effectLst>
                          <a:outerShdw blurRad="38100" dist="19050" dir="2700000" algn="tl" rotWithShape="0">
                            <a:schemeClr val="dk1">
                              <a:alpha val="40000"/>
                            </a:schemeClr>
                          </a:outerShdw>
                        </a:effectLst>
                      </a:endParaRPr>
                    </a:p>
                  </a:txBody>
                  <a:tcPr>
                    <a:solidFill>
                      <a:srgbClr val="FEF8F9"/>
                    </a:solidFill>
                  </a:tcPr>
                </a:tc>
                <a:extLst>
                  <a:ext uri="{0D108BD9-81ED-4DB2-BD59-A6C34878D82A}">
                    <a16:rowId xmlns:a16="http://schemas.microsoft.com/office/drawing/2014/main" val="197654113"/>
                  </a:ext>
                </a:extLst>
              </a:tr>
              <a:tr h="370840">
                <a:tc>
                  <a:txBody>
                    <a:bodyPr/>
                    <a:lstStyle/>
                    <a:p>
                      <a:r>
                        <a:rPr lang="en-US" sz="1800" b="0" i="0" kern="1200">
                          <a:solidFill>
                            <a:schemeClr val="dk1"/>
                          </a:solidFill>
                          <a:effectLst/>
                          <a:latin typeface="+mn-lt"/>
                          <a:ea typeface="+mn-ea"/>
                          <a:cs typeface="+mn-cs"/>
                        </a:rPr>
                        <a:t>MouseHover</a:t>
                      </a:r>
                      <a:endParaRPr lang="en-US" b="0" cap="none" spc="0">
                        <a:ln w="0"/>
                        <a:solidFill>
                          <a:schemeClr val="tx1"/>
                        </a:solidFill>
                        <a:effectLst>
                          <a:outerShdw blurRad="38100" dist="19050" dir="2700000" algn="tl" rotWithShape="0">
                            <a:schemeClr val="dk1">
                              <a:alpha val="40000"/>
                            </a:schemeClr>
                          </a:outerShdw>
                        </a:effectLst>
                      </a:endParaRPr>
                    </a:p>
                  </a:txBody>
                  <a:tcPr>
                    <a:solidFill>
                      <a:srgbClr val="FCE8EB"/>
                    </a:solidFill>
                  </a:tcPr>
                </a:tc>
                <a:tc>
                  <a:txBody>
                    <a:bodyPr/>
                    <a:lstStyle/>
                    <a:p>
                      <a:r>
                        <a:rPr lang="en-US" sz="1800" b="0" i="0" kern="1200">
                          <a:solidFill>
                            <a:schemeClr val="dk1"/>
                          </a:solidFill>
                          <a:effectLst/>
                          <a:latin typeface="+mn-lt"/>
                          <a:ea typeface="+mn-ea"/>
                          <a:cs typeface="+mn-cs"/>
                        </a:rPr>
                        <a:t>EventArgs</a:t>
                      </a:r>
                      <a:endParaRPr lang="en-US" b="0" cap="none" spc="0">
                        <a:ln w="0"/>
                        <a:solidFill>
                          <a:schemeClr val="tx1"/>
                        </a:solidFill>
                        <a:effectLst>
                          <a:outerShdw blurRad="38100" dist="19050" dir="2700000" algn="tl" rotWithShape="0">
                            <a:schemeClr val="dk1">
                              <a:alpha val="40000"/>
                            </a:schemeClr>
                          </a:outerShdw>
                        </a:effectLst>
                      </a:endParaRPr>
                    </a:p>
                  </a:txBody>
                  <a:tcPr>
                    <a:solidFill>
                      <a:srgbClr val="FCE8EB"/>
                    </a:solidFill>
                  </a:tcPr>
                </a:tc>
                <a:extLst>
                  <a:ext uri="{0D108BD9-81ED-4DB2-BD59-A6C34878D82A}">
                    <a16:rowId xmlns:a16="http://schemas.microsoft.com/office/drawing/2014/main" val="4002833314"/>
                  </a:ext>
                </a:extLst>
              </a:tr>
              <a:tr h="252150">
                <a:tc>
                  <a:txBody>
                    <a:bodyPr/>
                    <a:lstStyle/>
                    <a:p>
                      <a:r>
                        <a:rPr lang="en-US" sz="1800" b="0" i="0" kern="1200">
                          <a:solidFill>
                            <a:schemeClr val="dk1"/>
                          </a:solidFill>
                          <a:effectLst/>
                          <a:latin typeface="+mn-lt"/>
                          <a:ea typeface="+mn-ea"/>
                          <a:cs typeface="+mn-cs"/>
                        </a:rPr>
                        <a:t>MouseDown</a:t>
                      </a:r>
                      <a:endParaRPr lang="en-US" b="0" cap="none" spc="0">
                        <a:ln w="0"/>
                        <a:solidFill>
                          <a:schemeClr val="tx1"/>
                        </a:solidFill>
                        <a:effectLst>
                          <a:outerShdw blurRad="38100" dist="19050" dir="2700000" algn="tl" rotWithShape="0">
                            <a:schemeClr val="dk1">
                              <a:alpha val="40000"/>
                            </a:schemeClr>
                          </a:outerShdw>
                        </a:effectLst>
                      </a:endParaRPr>
                    </a:p>
                  </a:txBody>
                  <a:tcPr>
                    <a:solidFill>
                      <a:srgbClr val="FEF8F9"/>
                    </a:solidFill>
                  </a:tcPr>
                </a:tc>
                <a:tc>
                  <a:txBody>
                    <a:bodyPr/>
                    <a:lstStyle/>
                    <a:p>
                      <a:r>
                        <a:rPr lang="en-US" sz="1800" b="0" i="0" kern="1200">
                          <a:solidFill>
                            <a:schemeClr val="dk1"/>
                          </a:solidFill>
                          <a:effectLst/>
                          <a:latin typeface="+mn-lt"/>
                          <a:ea typeface="+mn-ea"/>
                          <a:cs typeface="+mn-cs"/>
                        </a:rPr>
                        <a:t>MouseEventArgs</a:t>
                      </a:r>
                      <a:endParaRPr lang="en-US" b="0" cap="none" spc="0">
                        <a:ln w="0"/>
                        <a:solidFill>
                          <a:schemeClr val="tx1"/>
                        </a:solidFill>
                        <a:effectLst>
                          <a:outerShdw blurRad="38100" dist="19050" dir="2700000" algn="tl" rotWithShape="0">
                            <a:schemeClr val="dk1">
                              <a:alpha val="40000"/>
                            </a:schemeClr>
                          </a:outerShdw>
                        </a:effectLst>
                      </a:endParaRPr>
                    </a:p>
                  </a:txBody>
                  <a:tcPr>
                    <a:solidFill>
                      <a:srgbClr val="FEF8F9"/>
                    </a:solidFill>
                  </a:tcPr>
                </a:tc>
                <a:extLst>
                  <a:ext uri="{0D108BD9-81ED-4DB2-BD59-A6C34878D82A}">
                    <a16:rowId xmlns:a16="http://schemas.microsoft.com/office/drawing/2014/main" val="1859446891"/>
                  </a:ext>
                </a:extLst>
              </a:tr>
              <a:tr h="370840">
                <a:tc>
                  <a:txBody>
                    <a:bodyPr/>
                    <a:lstStyle/>
                    <a:p>
                      <a:r>
                        <a:rPr lang="en-US" sz="1800" b="0" i="0" kern="1200">
                          <a:solidFill>
                            <a:schemeClr val="dk1"/>
                          </a:solidFill>
                          <a:effectLst/>
                          <a:latin typeface="+mn-lt"/>
                          <a:ea typeface="+mn-ea"/>
                          <a:cs typeface="+mn-cs"/>
                        </a:rPr>
                        <a:t>MouseWheel</a:t>
                      </a:r>
                      <a:endParaRPr lang="en-US" b="0" cap="none" spc="0">
                        <a:ln w="0"/>
                        <a:solidFill>
                          <a:schemeClr val="tx1"/>
                        </a:solidFill>
                        <a:effectLst>
                          <a:outerShdw blurRad="38100" dist="19050" dir="2700000" algn="tl" rotWithShape="0">
                            <a:schemeClr val="dk1">
                              <a:alpha val="40000"/>
                            </a:schemeClr>
                          </a:outerShdw>
                        </a:effectLst>
                      </a:endParaRPr>
                    </a:p>
                  </a:txBody>
                  <a:tcPr>
                    <a:solidFill>
                      <a:srgbClr val="FCE8EB"/>
                    </a:solidFill>
                  </a:tcPr>
                </a:tc>
                <a:tc>
                  <a:txBody>
                    <a:bodyPr/>
                    <a:lstStyle/>
                    <a:p>
                      <a:r>
                        <a:rPr lang="en-US" sz="1800" b="0" i="0" kern="1200">
                          <a:solidFill>
                            <a:schemeClr val="dk1"/>
                          </a:solidFill>
                          <a:effectLst/>
                          <a:latin typeface="+mn-lt"/>
                          <a:ea typeface="+mn-ea"/>
                          <a:cs typeface="+mn-cs"/>
                        </a:rPr>
                        <a:t>MouseEventArgs</a:t>
                      </a:r>
                      <a:endParaRPr lang="en-US" b="0" cap="none" spc="0">
                        <a:ln w="0"/>
                        <a:solidFill>
                          <a:schemeClr val="tx1"/>
                        </a:solidFill>
                        <a:effectLst>
                          <a:outerShdw blurRad="38100" dist="19050" dir="2700000" algn="tl" rotWithShape="0">
                            <a:schemeClr val="dk1">
                              <a:alpha val="40000"/>
                            </a:schemeClr>
                          </a:outerShdw>
                        </a:effectLst>
                      </a:endParaRPr>
                    </a:p>
                  </a:txBody>
                  <a:tcPr>
                    <a:solidFill>
                      <a:srgbClr val="FCE8EB"/>
                    </a:solidFill>
                  </a:tcPr>
                </a:tc>
                <a:extLst>
                  <a:ext uri="{0D108BD9-81ED-4DB2-BD59-A6C34878D82A}">
                    <a16:rowId xmlns:a16="http://schemas.microsoft.com/office/drawing/2014/main" val="3590503102"/>
                  </a:ext>
                </a:extLst>
              </a:tr>
              <a:tr h="370840">
                <a:tc>
                  <a:txBody>
                    <a:bodyPr/>
                    <a:lstStyle/>
                    <a:p>
                      <a:r>
                        <a:rPr lang="en-US" sz="1800" b="0" i="0" kern="1200">
                          <a:solidFill>
                            <a:schemeClr val="dk1"/>
                          </a:solidFill>
                          <a:effectLst/>
                          <a:latin typeface="+mn-lt"/>
                          <a:ea typeface="+mn-ea"/>
                          <a:cs typeface="+mn-cs"/>
                        </a:rPr>
                        <a:t>MouseUp</a:t>
                      </a:r>
                      <a:endParaRPr lang="en-US" b="0" cap="none" spc="0">
                        <a:ln w="0"/>
                        <a:solidFill>
                          <a:schemeClr val="tx1"/>
                        </a:solidFill>
                        <a:effectLst>
                          <a:outerShdw blurRad="38100" dist="19050" dir="2700000" algn="tl" rotWithShape="0">
                            <a:schemeClr val="dk1">
                              <a:alpha val="40000"/>
                            </a:schemeClr>
                          </a:outerShdw>
                        </a:effectLst>
                      </a:endParaRPr>
                    </a:p>
                  </a:txBody>
                  <a:tcPr>
                    <a:solidFill>
                      <a:srgbClr val="FEF8F9"/>
                    </a:solidFill>
                  </a:tcPr>
                </a:tc>
                <a:tc>
                  <a:txBody>
                    <a:bodyPr/>
                    <a:lstStyle/>
                    <a:p>
                      <a:r>
                        <a:rPr lang="en-US" sz="1800" b="0" i="0" kern="1200">
                          <a:solidFill>
                            <a:schemeClr val="dk1"/>
                          </a:solidFill>
                          <a:effectLst/>
                          <a:latin typeface="+mn-lt"/>
                          <a:ea typeface="+mn-ea"/>
                          <a:cs typeface="+mn-cs"/>
                        </a:rPr>
                        <a:t>MouseEventArgs</a:t>
                      </a:r>
                      <a:endParaRPr lang="en-US" b="0" cap="none" spc="0">
                        <a:ln w="0"/>
                        <a:solidFill>
                          <a:schemeClr val="tx1"/>
                        </a:solidFill>
                        <a:effectLst>
                          <a:outerShdw blurRad="38100" dist="19050" dir="2700000" algn="tl" rotWithShape="0">
                            <a:schemeClr val="dk1">
                              <a:alpha val="40000"/>
                            </a:schemeClr>
                          </a:outerShdw>
                        </a:effectLst>
                      </a:endParaRPr>
                    </a:p>
                  </a:txBody>
                  <a:tcPr>
                    <a:solidFill>
                      <a:srgbClr val="FEF8F9"/>
                    </a:solidFill>
                  </a:tcPr>
                </a:tc>
                <a:extLst>
                  <a:ext uri="{0D108BD9-81ED-4DB2-BD59-A6C34878D82A}">
                    <a16:rowId xmlns:a16="http://schemas.microsoft.com/office/drawing/2014/main" val="1727371373"/>
                  </a:ext>
                </a:extLst>
              </a:tr>
              <a:tr h="208124">
                <a:tc>
                  <a:txBody>
                    <a:bodyPr/>
                    <a:lstStyle/>
                    <a:p>
                      <a:r>
                        <a:rPr lang="en-US" sz="1800" b="0" i="0" kern="1200">
                          <a:solidFill>
                            <a:schemeClr val="dk1"/>
                          </a:solidFill>
                          <a:effectLst/>
                          <a:latin typeface="+mn-lt"/>
                          <a:ea typeface="+mn-ea"/>
                          <a:cs typeface="+mn-cs"/>
                        </a:rPr>
                        <a:t>MouseLeave</a:t>
                      </a:r>
                      <a:endParaRPr lang="en-US" b="0" cap="none" spc="0">
                        <a:ln w="0"/>
                        <a:solidFill>
                          <a:schemeClr val="tx1"/>
                        </a:solidFill>
                        <a:effectLst>
                          <a:outerShdw blurRad="38100" dist="19050" dir="2700000" algn="tl" rotWithShape="0">
                            <a:schemeClr val="dk1">
                              <a:alpha val="40000"/>
                            </a:schemeClr>
                          </a:outerShdw>
                        </a:effectLst>
                      </a:endParaRPr>
                    </a:p>
                  </a:txBody>
                  <a:tcPr>
                    <a:solidFill>
                      <a:srgbClr val="FCE8EB"/>
                    </a:solidFill>
                  </a:tcPr>
                </a:tc>
                <a:tc>
                  <a:txBody>
                    <a:bodyPr/>
                    <a:lstStyle/>
                    <a:p>
                      <a:r>
                        <a:rPr lang="en-US" sz="1800" b="0" i="0" kern="1200">
                          <a:solidFill>
                            <a:schemeClr val="dk1"/>
                          </a:solidFill>
                          <a:effectLst/>
                          <a:latin typeface="+mn-lt"/>
                          <a:ea typeface="+mn-ea"/>
                          <a:cs typeface="+mn-cs"/>
                        </a:rPr>
                        <a:t>EventArgs</a:t>
                      </a:r>
                      <a:endParaRPr lang="en-US" b="0" cap="none" spc="0">
                        <a:ln w="0"/>
                        <a:solidFill>
                          <a:schemeClr val="tx1"/>
                        </a:solidFill>
                        <a:effectLst>
                          <a:outerShdw blurRad="38100" dist="19050" dir="2700000" algn="tl" rotWithShape="0">
                            <a:schemeClr val="dk1">
                              <a:alpha val="40000"/>
                            </a:schemeClr>
                          </a:outerShdw>
                        </a:effectLst>
                      </a:endParaRPr>
                    </a:p>
                  </a:txBody>
                  <a:tcPr>
                    <a:solidFill>
                      <a:srgbClr val="FCE8EB"/>
                    </a:solidFill>
                  </a:tcPr>
                </a:tc>
                <a:extLst>
                  <a:ext uri="{0D108BD9-81ED-4DB2-BD59-A6C34878D82A}">
                    <a16:rowId xmlns:a16="http://schemas.microsoft.com/office/drawing/2014/main" val="1085147110"/>
                  </a:ext>
                </a:extLst>
              </a:tr>
            </a:tbl>
          </a:graphicData>
        </a:graphic>
      </p:graphicFrame>
    </p:spTree>
    <p:extLst>
      <p:ext uri="{BB962C8B-B14F-4D97-AF65-F5344CB8AC3E}">
        <p14:creationId xmlns:p14="http://schemas.microsoft.com/office/powerpoint/2010/main" val="2112573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right)">
                                      <p:cBhvr>
                                        <p:cTn id="7" dur="500"/>
                                        <p:tgtEl>
                                          <p:spTgt spid="3"/>
                                        </p:tgtEl>
                                      </p:cBhvr>
                                    </p:animEffect>
                                  </p:childTnLst>
                                </p:cTn>
                              </p:par>
                              <p:par>
                                <p:cTn id="8" presetID="22" presetClass="entr" presetSubtype="8" fill="hold" nodeType="withEffect">
                                  <p:stCondLst>
                                    <p:cond delay="0"/>
                                  </p:stCondLst>
                                  <p:childTnLst>
                                    <p:set>
                                      <p:cBhvr>
                                        <p:cTn id="9" dur="1" fill="hold">
                                          <p:stCondLst>
                                            <p:cond delay="0"/>
                                          </p:stCondLst>
                                        </p:cTn>
                                        <p:tgtEl>
                                          <p:spTgt spid="4">
                                            <p:txEl>
                                              <p:pRg st="0" end="0"/>
                                            </p:txEl>
                                          </p:spTgt>
                                        </p:tgtEl>
                                        <p:attrNameLst>
                                          <p:attrName>style.visibility</p:attrName>
                                        </p:attrNameLst>
                                      </p:cBhvr>
                                      <p:to>
                                        <p:strVal val="visible"/>
                                      </p:to>
                                    </p:set>
                                    <p:animEffect transition="in" filter="wipe(left)">
                                      <p:cBhvr>
                                        <p:cTn id="10" dur="500"/>
                                        <p:tgtEl>
                                          <p:spTgt spid="4">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34"/>
                                        </p:tgtEl>
                                        <p:attrNameLst>
                                          <p:attrName>style.visibility</p:attrName>
                                        </p:attrNameLst>
                                      </p:cBhvr>
                                      <p:to>
                                        <p:strVal val="visible"/>
                                      </p:to>
                                    </p:set>
                                    <p:animEffect transition="in" filter="wipe(left)">
                                      <p:cBhvr>
                                        <p:cTn id="15" dur="500"/>
                                        <p:tgtEl>
                                          <p:spTgt spid="3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par>
                                <p:cTn id="21" presetID="10" presetClass="entr" presetSubtype="0" fill="hold" nodeType="withEffect">
                                  <p:stCondLst>
                                    <p:cond delay="0"/>
                                  </p:stCondLst>
                                  <p:childTnLst>
                                    <p:set>
                                      <p:cBhvr>
                                        <p:cTn id="22" dur="1" fill="hold">
                                          <p:stCondLst>
                                            <p:cond delay="0"/>
                                          </p:stCondLst>
                                        </p:cTn>
                                        <p:tgtEl>
                                          <p:spTgt spid="24"/>
                                        </p:tgtEl>
                                        <p:attrNameLst>
                                          <p:attrName>style.visibility</p:attrName>
                                        </p:attrNameLst>
                                      </p:cBhvr>
                                      <p:to>
                                        <p:strVal val="visible"/>
                                      </p:to>
                                    </p:set>
                                    <p:animEffect transition="in" filter="fade">
                                      <p:cBhvr>
                                        <p:cTn id="23"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extBox 45">
            <a:extLst>
              <a:ext uri="{FF2B5EF4-FFF2-40B4-BE49-F238E27FC236}">
                <a16:creationId xmlns:a16="http://schemas.microsoft.com/office/drawing/2014/main" id="{96181093-D069-46E3-8EFA-D4EF1E61AB7F}"/>
              </a:ext>
            </a:extLst>
          </p:cNvPr>
          <p:cNvSpPr txBox="1"/>
          <p:nvPr/>
        </p:nvSpPr>
        <p:spPr>
          <a:xfrm>
            <a:off x="690563" y="314325"/>
            <a:ext cx="10808351" cy="677108"/>
          </a:xfrm>
          <a:prstGeom prst="rect">
            <a:avLst/>
          </a:prstGeom>
          <a:noFill/>
        </p:spPr>
        <p:txBody>
          <a:bodyPr wrap="square" lIns="0" tIns="0" rIns="0" bIns="0" rtlCol="0" anchor="t">
            <a:spAutoFit/>
          </a:bodyPr>
          <a:lstStyle/>
          <a:p>
            <a:r>
              <a:rPr lang="en-US" sz="4400" b="1">
                <a:latin typeface="+mj-lt"/>
              </a:rPr>
              <a:t>NỘI DUNG </a:t>
            </a:r>
            <a:r>
              <a:rPr lang="en-US" sz="4400">
                <a:latin typeface="+mj-lt"/>
              </a:rPr>
              <a:t>BÁO CÁO</a:t>
            </a:r>
          </a:p>
        </p:txBody>
      </p:sp>
      <p:cxnSp>
        <p:nvCxnSpPr>
          <p:cNvPr id="38" name="Straight Connector 37">
            <a:extLst>
              <a:ext uri="{FF2B5EF4-FFF2-40B4-BE49-F238E27FC236}">
                <a16:creationId xmlns:a16="http://schemas.microsoft.com/office/drawing/2014/main" id="{163E2F68-FAAD-4B9C-AA3E-5D2EEC51B29B}"/>
              </a:ext>
            </a:extLst>
          </p:cNvPr>
          <p:cNvCxnSpPr>
            <a:cxnSpLocks/>
            <a:stCxn id="26" idx="3"/>
          </p:cNvCxnSpPr>
          <p:nvPr/>
        </p:nvCxnSpPr>
        <p:spPr>
          <a:xfrm>
            <a:off x="10952245" y="4170295"/>
            <a:ext cx="1239754" cy="1"/>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F60862BA-9008-433E-B10B-B6FD8FAA5D54}"/>
              </a:ext>
            </a:extLst>
          </p:cNvPr>
          <p:cNvCxnSpPr>
            <a:cxnSpLocks/>
          </p:cNvCxnSpPr>
          <p:nvPr/>
        </p:nvCxnSpPr>
        <p:spPr>
          <a:xfrm>
            <a:off x="0" y="2428969"/>
            <a:ext cx="759475"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Right Triangle 1">
            <a:extLst>
              <a:ext uri="{FF2B5EF4-FFF2-40B4-BE49-F238E27FC236}">
                <a16:creationId xmlns:a16="http://schemas.microsoft.com/office/drawing/2014/main" id="{5412B7D6-9400-4B66-8814-DCF81BEB0C5A}"/>
              </a:ext>
            </a:extLst>
          </p:cNvPr>
          <p:cNvSpPr/>
          <p:nvPr/>
        </p:nvSpPr>
        <p:spPr>
          <a:xfrm rot="5400000" flipH="1">
            <a:off x="0" y="5372100"/>
            <a:ext cx="1485900" cy="1485900"/>
          </a:xfrm>
          <a:prstGeom prst="rtTriangle">
            <a:avLst/>
          </a:prstGeom>
          <a:solidFill>
            <a:srgbClr val="EF95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64ABBA9B-1329-47B1-9E6B-E01B6F3823E7}"/>
              </a:ext>
            </a:extLst>
          </p:cNvPr>
          <p:cNvSpPr/>
          <p:nvPr/>
        </p:nvSpPr>
        <p:spPr>
          <a:xfrm>
            <a:off x="10058400" y="97712"/>
            <a:ext cx="2133600" cy="177800"/>
          </a:xfrm>
          <a:prstGeom prst="rect">
            <a:avLst/>
          </a:prstGeom>
          <a:solidFill>
            <a:srgbClr val="9ED3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lide Number Placeholder 6">
            <a:extLst>
              <a:ext uri="{FF2B5EF4-FFF2-40B4-BE49-F238E27FC236}">
                <a16:creationId xmlns:a16="http://schemas.microsoft.com/office/drawing/2014/main" id="{62E62710-286F-4B00-9BF4-C4E48604ED0D}"/>
              </a:ext>
            </a:extLst>
          </p:cNvPr>
          <p:cNvSpPr>
            <a:spLocks noGrp="1"/>
          </p:cNvSpPr>
          <p:nvPr>
            <p:ph type="sldNum" sz="quarter" idx="12"/>
          </p:nvPr>
        </p:nvSpPr>
        <p:spPr/>
        <p:txBody>
          <a:bodyPr/>
          <a:lstStyle/>
          <a:p>
            <a:fld id="{8104C915-17D6-486A-86EC-048CBE10C825}" type="slidenum">
              <a:rPr lang="en-US" smtClean="0"/>
              <a:t>11</a:t>
            </a:fld>
            <a:endParaRPr lang="en-US"/>
          </a:p>
        </p:txBody>
      </p:sp>
      <p:grpSp>
        <p:nvGrpSpPr>
          <p:cNvPr id="27" name="Group 26">
            <a:extLst>
              <a:ext uri="{FF2B5EF4-FFF2-40B4-BE49-F238E27FC236}">
                <a16:creationId xmlns:a16="http://schemas.microsoft.com/office/drawing/2014/main" id="{C7171E0C-EBCD-4BB1-A2A8-1C1909E0E15B}"/>
              </a:ext>
            </a:extLst>
          </p:cNvPr>
          <p:cNvGrpSpPr/>
          <p:nvPr/>
        </p:nvGrpSpPr>
        <p:grpSpPr>
          <a:xfrm>
            <a:off x="1239756" y="3271327"/>
            <a:ext cx="4699275" cy="1797939"/>
            <a:chOff x="1120610" y="3271327"/>
            <a:chExt cx="4699275" cy="1797939"/>
          </a:xfrm>
        </p:grpSpPr>
        <p:sp>
          <p:nvSpPr>
            <p:cNvPr id="25" name="Rectangle 24">
              <a:extLst>
                <a:ext uri="{FF2B5EF4-FFF2-40B4-BE49-F238E27FC236}">
                  <a16:creationId xmlns:a16="http://schemas.microsoft.com/office/drawing/2014/main" id="{9C5D970D-C2DA-45F7-91DD-97A5E204899A}"/>
                </a:ext>
              </a:extLst>
            </p:cNvPr>
            <p:cNvSpPr/>
            <p:nvPr/>
          </p:nvSpPr>
          <p:spPr>
            <a:xfrm>
              <a:off x="1120610" y="3427346"/>
              <a:ext cx="3924300" cy="148590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Hexagon 8">
              <a:extLst>
                <a:ext uri="{FF2B5EF4-FFF2-40B4-BE49-F238E27FC236}">
                  <a16:creationId xmlns:a16="http://schemas.microsoft.com/office/drawing/2014/main" id="{C284BAC7-3F58-4AB3-82DB-EF4A8638B49D}"/>
                </a:ext>
              </a:extLst>
            </p:cNvPr>
            <p:cNvSpPr/>
            <p:nvPr/>
          </p:nvSpPr>
          <p:spPr>
            <a:xfrm rot="5400000">
              <a:off x="4145942" y="3395323"/>
              <a:ext cx="1797939" cy="1549947"/>
            </a:xfrm>
            <a:prstGeom prst="hexago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8EDBC07A-EA98-4A2F-A57B-BA484D4DDF83}"/>
                </a:ext>
              </a:extLst>
            </p:cNvPr>
            <p:cNvSpPr txBox="1"/>
            <p:nvPr/>
          </p:nvSpPr>
          <p:spPr>
            <a:xfrm>
              <a:off x="4354348" y="3616298"/>
              <a:ext cx="1381125" cy="1107996"/>
            </a:xfrm>
            <a:prstGeom prst="rect">
              <a:avLst/>
            </a:prstGeom>
            <a:noFill/>
          </p:spPr>
          <p:txBody>
            <a:bodyPr wrap="square" lIns="0" tIns="0" rIns="0" bIns="0" rtlCol="0" anchor="ctr">
              <a:spAutoFit/>
            </a:bodyPr>
            <a:lstStyle/>
            <a:p>
              <a:pPr algn="ctr"/>
              <a:r>
                <a:rPr lang="en-US" sz="3600" b="1">
                  <a:solidFill>
                    <a:schemeClr val="tx1">
                      <a:lumMod val="75000"/>
                      <a:lumOff val="25000"/>
                    </a:schemeClr>
                  </a:solidFill>
                  <a:latin typeface="Quicksand" pitchFamily="2" charset="0"/>
                </a:rPr>
                <a:t>XÂY</a:t>
              </a:r>
            </a:p>
            <a:p>
              <a:pPr algn="ctr"/>
              <a:r>
                <a:rPr lang="en-US" sz="3600" b="1">
                  <a:solidFill>
                    <a:schemeClr val="tx1">
                      <a:lumMod val="75000"/>
                      <a:lumOff val="25000"/>
                    </a:schemeClr>
                  </a:solidFill>
                  <a:latin typeface="Quicksand" pitchFamily="2" charset="0"/>
                </a:rPr>
                <a:t>DỰNG</a:t>
              </a:r>
            </a:p>
          </p:txBody>
        </p:sp>
      </p:grpSp>
      <p:grpSp>
        <p:nvGrpSpPr>
          <p:cNvPr id="29" name="Group 28">
            <a:extLst>
              <a:ext uri="{FF2B5EF4-FFF2-40B4-BE49-F238E27FC236}">
                <a16:creationId xmlns:a16="http://schemas.microsoft.com/office/drawing/2014/main" id="{83439C61-B24B-4F94-AC83-75EFFAF0968C}"/>
              </a:ext>
            </a:extLst>
          </p:cNvPr>
          <p:cNvGrpSpPr/>
          <p:nvPr/>
        </p:nvGrpSpPr>
        <p:grpSpPr>
          <a:xfrm>
            <a:off x="6252973" y="3271327"/>
            <a:ext cx="4699272" cy="1797939"/>
            <a:chOff x="6133827" y="2982038"/>
            <a:chExt cx="4699272" cy="1797939"/>
          </a:xfrm>
        </p:grpSpPr>
        <p:sp>
          <p:nvSpPr>
            <p:cNvPr id="26" name="Rectangle 25">
              <a:extLst>
                <a:ext uri="{FF2B5EF4-FFF2-40B4-BE49-F238E27FC236}">
                  <a16:creationId xmlns:a16="http://schemas.microsoft.com/office/drawing/2014/main" id="{E6992184-68A9-4985-8AB1-B1A6FD66C121}"/>
                </a:ext>
              </a:extLst>
            </p:cNvPr>
            <p:cNvSpPr/>
            <p:nvPr/>
          </p:nvSpPr>
          <p:spPr>
            <a:xfrm>
              <a:off x="6908799" y="3138056"/>
              <a:ext cx="3924300" cy="1485900"/>
            </a:xfrm>
            <a:prstGeom prst="rect">
              <a:avLst/>
            </a:prstGeom>
            <a:solidFill>
              <a:schemeClr val="accent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Hexagon 9">
              <a:extLst>
                <a:ext uri="{FF2B5EF4-FFF2-40B4-BE49-F238E27FC236}">
                  <a16:creationId xmlns:a16="http://schemas.microsoft.com/office/drawing/2014/main" id="{44AEB6FC-837F-4506-87D5-329D7032D6B2}"/>
                </a:ext>
              </a:extLst>
            </p:cNvPr>
            <p:cNvSpPr/>
            <p:nvPr/>
          </p:nvSpPr>
          <p:spPr>
            <a:xfrm rot="5400000">
              <a:off x="6009831" y="3106034"/>
              <a:ext cx="1797939" cy="1549947"/>
            </a:xfrm>
            <a:prstGeom prst="hex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169E2545-C800-42F2-8883-1551D5867FD4}"/>
                </a:ext>
              </a:extLst>
            </p:cNvPr>
            <p:cNvSpPr txBox="1"/>
            <p:nvPr/>
          </p:nvSpPr>
          <p:spPr>
            <a:xfrm>
              <a:off x="6218237" y="3604008"/>
              <a:ext cx="1381125" cy="553998"/>
            </a:xfrm>
            <a:prstGeom prst="rect">
              <a:avLst/>
            </a:prstGeom>
            <a:noFill/>
          </p:spPr>
          <p:txBody>
            <a:bodyPr wrap="square" lIns="0" tIns="0" rIns="0" bIns="0" rtlCol="0" anchor="ctr">
              <a:spAutoFit/>
            </a:bodyPr>
            <a:lstStyle/>
            <a:p>
              <a:pPr algn="ctr"/>
              <a:r>
                <a:rPr lang="en-US" sz="3600" b="1">
                  <a:solidFill>
                    <a:schemeClr val="tx1">
                      <a:lumMod val="75000"/>
                      <a:lumOff val="25000"/>
                    </a:schemeClr>
                  </a:solidFill>
                  <a:latin typeface="Quicksand" pitchFamily="2" charset="0"/>
                </a:rPr>
                <a:t>DEMO</a:t>
              </a:r>
            </a:p>
          </p:txBody>
        </p:sp>
      </p:grpSp>
      <p:grpSp>
        <p:nvGrpSpPr>
          <p:cNvPr id="23" name="Group 22">
            <a:extLst>
              <a:ext uri="{FF2B5EF4-FFF2-40B4-BE49-F238E27FC236}">
                <a16:creationId xmlns:a16="http://schemas.microsoft.com/office/drawing/2014/main" id="{4D558ABB-20CF-4D34-A76B-DE8D7E617DFE}"/>
              </a:ext>
            </a:extLst>
          </p:cNvPr>
          <p:cNvGrpSpPr/>
          <p:nvPr/>
        </p:nvGrpSpPr>
        <p:grpSpPr>
          <a:xfrm>
            <a:off x="759475" y="1530000"/>
            <a:ext cx="4699274" cy="1797939"/>
            <a:chOff x="1631076" y="1530000"/>
            <a:chExt cx="4699274" cy="1797939"/>
          </a:xfrm>
        </p:grpSpPr>
        <p:sp>
          <p:nvSpPr>
            <p:cNvPr id="24" name="Rectangle 23">
              <a:extLst>
                <a:ext uri="{FF2B5EF4-FFF2-40B4-BE49-F238E27FC236}">
                  <a16:creationId xmlns:a16="http://schemas.microsoft.com/office/drawing/2014/main" id="{C5960659-3872-4C3D-925F-8A285B96802C}"/>
                </a:ext>
              </a:extLst>
            </p:cNvPr>
            <p:cNvSpPr/>
            <p:nvPr/>
          </p:nvSpPr>
          <p:spPr>
            <a:xfrm>
              <a:off x="1631076" y="1686019"/>
              <a:ext cx="3924300" cy="1485900"/>
            </a:xfrm>
            <a:prstGeom prst="rect">
              <a:avLst/>
            </a:prstGeom>
            <a:solidFill>
              <a:schemeClr val="accent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Hexagon 7">
              <a:extLst>
                <a:ext uri="{FF2B5EF4-FFF2-40B4-BE49-F238E27FC236}">
                  <a16:creationId xmlns:a16="http://schemas.microsoft.com/office/drawing/2014/main" id="{14A31980-B7C1-4F5C-98A5-A737A70C0F1E}"/>
                </a:ext>
              </a:extLst>
            </p:cNvPr>
            <p:cNvSpPr/>
            <p:nvPr/>
          </p:nvSpPr>
          <p:spPr>
            <a:xfrm rot="5400000">
              <a:off x="4656407" y="1653996"/>
              <a:ext cx="1797939" cy="1549947"/>
            </a:xfrm>
            <a:prstGeom prst="hex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FFFCF660-37B8-45A0-9C79-E1A032B692ED}"/>
                </a:ext>
              </a:extLst>
            </p:cNvPr>
            <p:cNvSpPr txBox="1"/>
            <p:nvPr/>
          </p:nvSpPr>
          <p:spPr>
            <a:xfrm>
              <a:off x="4864814" y="1874971"/>
              <a:ext cx="1381125" cy="1107996"/>
            </a:xfrm>
            <a:prstGeom prst="rect">
              <a:avLst/>
            </a:prstGeom>
            <a:noFill/>
          </p:spPr>
          <p:txBody>
            <a:bodyPr wrap="square" lIns="0" tIns="0" rIns="0" bIns="0" rtlCol="0" anchor="ctr">
              <a:spAutoFit/>
            </a:bodyPr>
            <a:lstStyle/>
            <a:p>
              <a:pPr algn="ctr"/>
              <a:r>
                <a:rPr lang="en-US" sz="3600" b="1">
                  <a:solidFill>
                    <a:schemeClr val="tx1">
                      <a:lumMod val="75000"/>
                      <a:lumOff val="25000"/>
                    </a:schemeClr>
                  </a:solidFill>
                  <a:latin typeface="Quicksand" pitchFamily="2" charset="0"/>
                </a:rPr>
                <a:t>GIỚI </a:t>
              </a:r>
            </a:p>
            <a:p>
              <a:pPr algn="ctr"/>
              <a:r>
                <a:rPr lang="en-US" sz="3600" b="1">
                  <a:solidFill>
                    <a:schemeClr val="tx1">
                      <a:lumMod val="75000"/>
                      <a:lumOff val="25000"/>
                    </a:schemeClr>
                  </a:solidFill>
                  <a:latin typeface="Quicksand" pitchFamily="2" charset="0"/>
                </a:rPr>
                <a:t>THIỆU</a:t>
              </a:r>
            </a:p>
          </p:txBody>
        </p:sp>
      </p:grpSp>
      <p:grpSp>
        <p:nvGrpSpPr>
          <p:cNvPr id="28" name="Group 27">
            <a:extLst>
              <a:ext uri="{FF2B5EF4-FFF2-40B4-BE49-F238E27FC236}">
                <a16:creationId xmlns:a16="http://schemas.microsoft.com/office/drawing/2014/main" id="{30254475-4444-40C2-B388-DFE3D149C54D}"/>
              </a:ext>
            </a:extLst>
          </p:cNvPr>
          <p:cNvGrpSpPr/>
          <p:nvPr/>
        </p:nvGrpSpPr>
        <p:grpSpPr>
          <a:xfrm>
            <a:off x="6755120" y="1530000"/>
            <a:ext cx="4677405" cy="1797939"/>
            <a:chOff x="7070890" y="1220291"/>
            <a:chExt cx="4677405" cy="1797939"/>
          </a:xfrm>
        </p:grpSpPr>
        <p:sp>
          <p:nvSpPr>
            <p:cNvPr id="17" name="Rectangle 16">
              <a:extLst>
                <a:ext uri="{FF2B5EF4-FFF2-40B4-BE49-F238E27FC236}">
                  <a16:creationId xmlns:a16="http://schemas.microsoft.com/office/drawing/2014/main" id="{5C26F98C-E45D-45D9-9EDE-770CA5A7CC79}"/>
                </a:ext>
              </a:extLst>
            </p:cNvPr>
            <p:cNvSpPr/>
            <p:nvPr/>
          </p:nvSpPr>
          <p:spPr>
            <a:xfrm>
              <a:off x="7823995" y="1376310"/>
              <a:ext cx="3924300" cy="148590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Hexagon 13">
              <a:extLst>
                <a:ext uri="{FF2B5EF4-FFF2-40B4-BE49-F238E27FC236}">
                  <a16:creationId xmlns:a16="http://schemas.microsoft.com/office/drawing/2014/main" id="{5E915237-C0F2-4972-8B99-04DF521424D8}"/>
                </a:ext>
              </a:extLst>
            </p:cNvPr>
            <p:cNvSpPr/>
            <p:nvPr/>
          </p:nvSpPr>
          <p:spPr>
            <a:xfrm rot="5400000">
              <a:off x="6946894" y="1344287"/>
              <a:ext cx="1797939" cy="1549947"/>
            </a:xfrm>
            <a:prstGeom prst="hexago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99836FC8-60DF-4BD2-B7DB-501ECB9AA790}"/>
                </a:ext>
              </a:extLst>
            </p:cNvPr>
            <p:cNvSpPr txBox="1"/>
            <p:nvPr/>
          </p:nvSpPr>
          <p:spPr>
            <a:xfrm>
              <a:off x="7155300" y="1565262"/>
              <a:ext cx="1381125" cy="1107996"/>
            </a:xfrm>
            <a:prstGeom prst="rect">
              <a:avLst/>
            </a:prstGeom>
            <a:noFill/>
          </p:spPr>
          <p:txBody>
            <a:bodyPr wrap="square" lIns="0" tIns="0" rIns="0" bIns="0" rtlCol="0" anchor="ctr">
              <a:spAutoFit/>
            </a:bodyPr>
            <a:lstStyle/>
            <a:p>
              <a:pPr algn="ctr"/>
              <a:r>
                <a:rPr lang="en-US" sz="3600" b="1">
                  <a:solidFill>
                    <a:schemeClr val="tx1">
                      <a:lumMod val="75000"/>
                      <a:lumOff val="25000"/>
                    </a:schemeClr>
                  </a:solidFill>
                  <a:latin typeface="Quicksand" pitchFamily="2" charset="0"/>
                </a:rPr>
                <a:t>GIAO</a:t>
              </a:r>
            </a:p>
            <a:p>
              <a:pPr algn="ctr"/>
              <a:r>
                <a:rPr lang="en-US" sz="3600" b="1">
                  <a:solidFill>
                    <a:schemeClr val="tx1">
                      <a:lumMod val="75000"/>
                      <a:lumOff val="25000"/>
                    </a:schemeClr>
                  </a:solidFill>
                  <a:latin typeface="Quicksand" pitchFamily="2" charset="0"/>
                </a:rPr>
                <a:t>TIẾP</a:t>
              </a:r>
            </a:p>
          </p:txBody>
        </p:sp>
      </p:grpSp>
      <p:sp>
        <p:nvSpPr>
          <p:cNvPr id="33" name="TextBox 32">
            <a:extLst>
              <a:ext uri="{FF2B5EF4-FFF2-40B4-BE49-F238E27FC236}">
                <a16:creationId xmlns:a16="http://schemas.microsoft.com/office/drawing/2014/main" id="{A577094A-3F01-4AA7-A62C-5314274A6423}"/>
              </a:ext>
            </a:extLst>
          </p:cNvPr>
          <p:cNvSpPr txBox="1"/>
          <p:nvPr/>
        </p:nvSpPr>
        <p:spPr>
          <a:xfrm>
            <a:off x="917755" y="2182748"/>
            <a:ext cx="2832767" cy="492443"/>
          </a:xfrm>
          <a:prstGeom prst="rect">
            <a:avLst/>
          </a:prstGeom>
          <a:noFill/>
        </p:spPr>
        <p:txBody>
          <a:bodyPr wrap="square" lIns="0" tIns="0" rIns="0" bIns="0" rtlCol="0" anchor="ctr">
            <a:spAutoFit/>
          </a:bodyPr>
          <a:lstStyle/>
          <a:p>
            <a:pPr algn="r"/>
            <a:r>
              <a:rPr lang="en-US" sz="1600" err="1">
                <a:solidFill>
                  <a:schemeClr val="tx1">
                    <a:lumMod val="75000"/>
                    <a:lumOff val="25000"/>
                  </a:schemeClr>
                </a:solidFill>
                <a:latin typeface="Quicksand" pitchFamily="2" charset="0"/>
              </a:rPr>
              <a:t>Giới</a:t>
            </a:r>
            <a:r>
              <a:rPr lang="en-US" sz="1600">
                <a:solidFill>
                  <a:schemeClr val="tx1">
                    <a:lumMod val="75000"/>
                    <a:lumOff val="25000"/>
                  </a:schemeClr>
                </a:solidFill>
                <a:latin typeface="Quicksand" pitchFamily="2" charset="0"/>
              </a:rPr>
              <a:t> </a:t>
            </a:r>
            <a:r>
              <a:rPr lang="en-US" sz="1600" err="1">
                <a:solidFill>
                  <a:schemeClr val="tx1">
                    <a:lumMod val="75000"/>
                    <a:lumOff val="25000"/>
                  </a:schemeClr>
                </a:solidFill>
                <a:latin typeface="Quicksand" pitchFamily="2" charset="0"/>
              </a:rPr>
              <a:t>thiệu</a:t>
            </a:r>
            <a:r>
              <a:rPr lang="en-US" sz="1600">
                <a:solidFill>
                  <a:schemeClr val="tx1">
                    <a:lumMod val="75000"/>
                    <a:lumOff val="25000"/>
                  </a:schemeClr>
                </a:solidFill>
                <a:latin typeface="Quicksand" pitchFamily="2" charset="0"/>
              </a:rPr>
              <a:t> </a:t>
            </a:r>
            <a:r>
              <a:rPr lang="en-US" sz="1600" err="1">
                <a:solidFill>
                  <a:schemeClr val="tx1">
                    <a:lumMod val="75000"/>
                    <a:lumOff val="25000"/>
                  </a:schemeClr>
                </a:solidFill>
                <a:latin typeface="Quicksand" pitchFamily="2" charset="0"/>
              </a:rPr>
              <a:t>tổng</a:t>
            </a:r>
            <a:r>
              <a:rPr lang="en-US" sz="1600">
                <a:solidFill>
                  <a:schemeClr val="tx1">
                    <a:lumMod val="75000"/>
                    <a:lumOff val="25000"/>
                  </a:schemeClr>
                </a:solidFill>
                <a:latin typeface="Quicksand" pitchFamily="2" charset="0"/>
              </a:rPr>
              <a:t> </a:t>
            </a:r>
            <a:r>
              <a:rPr lang="en-US" sz="1600" err="1">
                <a:solidFill>
                  <a:schemeClr val="tx1">
                    <a:lumMod val="75000"/>
                    <a:lumOff val="25000"/>
                  </a:schemeClr>
                </a:solidFill>
                <a:latin typeface="Quicksand" pitchFamily="2" charset="0"/>
              </a:rPr>
              <a:t>quan</a:t>
            </a:r>
            <a:r>
              <a:rPr lang="en-US" sz="1600">
                <a:solidFill>
                  <a:schemeClr val="tx1">
                    <a:lumMod val="75000"/>
                    <a:lumOff val="25000"/>
                  </a:schemeClr>
                </a:solidFill>
                <a:latin typeface="Quicksand" pitchFamily="2" charset="0"/>
              </a:rPr>
              <a:t>, </a:t>
            </a:r>
            <a:r>
              <a:rPr lang="en-US" sz="1600" err="1">
                <a:solidFill>
                  <a:schemeClr val="tx1">
                    <a:lumMod val="75000"/>
                    <a:lumOff val="25000"/>
                  </a:schemeClr>
                </a:solidFill>
                <a:latin typeface="Quicksand" pitchFamily="2" charset="0"/>
              </a:rPr>
              <a:t>lý</a:t>
            </a:r>
            <a:r>
              <a:rPr lang="en-US" sz="1600">
                <a:solidFill>
                  <a:schemeClr val="tx1">
                    <a:lumMod val="75000"/>
                    <a:lumOff val="25000"/>
                  </a:schemeClr>
                </a:solidFill>
                <a:latin typeface="Quicksand" pitchFamily="2" charset="0"/>
              </a:rPr>
              <a:t> do </a:t>
            </a:r>
            <a:r>
              <a:rPr lang="en-US" sz="1600" err="1">
                <a:solidFill>
                  <a:schemeClr val="tx1">
                    <a:lumMod val="75000"/>
                    <a:lumOff val="25000"/>
                  </a:schemeClr>
                </a:solidFill>
                <a:latin typeface="Quicksand" pitchFamily="2" charset="0"/>
              </a:rPr>
              <a:t>sử</a:t>
            </a:r>
            <a:r>
              <a:rPr lang="en-US" sz="1600">
                <a:solidFill>
                  <a:schemeClr val="tx1">
                    <a:lumMod val="75000"/>
                    <a:lumOff val="25000"/>
                  </a:schemeClr>
                </a:solidFill>
                <a:latin typeface="Quicksand" pitchFamily="2" charset="0"/>
              </a:rPr>
              <a:t> </a:t>
            </a:r>
            <a:r>
              <a:rPr lang="en-US" sz="1600" err="1">
                <a:solidFill>
                  <a:schemeClr val="tx1">
                    <a:lumMod val="75000"/>
                    <a:lumOff val="25000"/>
                  </a:schemeClr>
                </a:solidFill>
                <a:latin typeface="Quicksand" pitchFamily="2" charset="0"/>
              </a:rPr>
              <a:t>dụng</a:t>
            </a:r>
            <a:r>
              <a:rPr lang="en-US" sz="1600">
                <a:solidFill>
                  <a:schemeClr val="tx1">
                    <a:lumMod val="75000"/>
                    <a:lumOff val="25000"/>
                  </a:schemeClr>
                </a:solidFill>
                <a:latin typeface="Quicksand" pitchFamily="2" charset="0"/>
              </a:rPr>
              <a:t>, </a:t>
            </a:r>
            <a:r>
              <a:rPr lang="vi-VN" sz="1600">
                <a:solidFill>
                  <a:schemeClr val="tx1">
                    <a:lumMod val="75000"/>
                    <a:lumOff val="25000"/>
                  </a:schemeClr>
                </a:solidFill>
                <a:latin typeface="Quicksand" pitchFamily="2" charset="0"/>
              </a:rPr>
              <a:t>ư</a:t>
            </a:r>
            <a:r>
              <a:rPr lang="en-US" sz="1600">
                <a:solidFill>
                  <a:schemeClr val="tx1">
                    <a:lumMod val="75000"/>
                    <a:lumOff val="25000"/>
                  </a:schemeClr>
                </a:solidFill>
                <a:latin typeface="Quicksand" pitchFamily="2" charset="0"/>
              </a:rPr>
              <a:t>u </a:t>
            </a:r>
            <a:r>
              <a:rPr lang="en-US" sz="1600" err="1">
                <a:solidFill>
                  <a:schemeClr val="tx1">
                    <a:lumMod val="75000"/>
                    <a:lumOff val="25000"/>
                  </a:schemeClr>
                </a:solidFill>
                <a:latin typeface="Quicksand" pitchFamily="2" charset="0"/>
              </a:rPr>
              <a:t>điểm</a:t>
            </a:r>
            <a:r>
              <a:rPr lang="en-US" sz="1600">
                <a:solidFill>
                  <a:schemeClr val="tx1">
                    <a:lumMod val="75000"/>
                    <a:lumOff val="25000"/>
                  </a:schemeClr>
                </a:solidFill>
                <a:latin typeface="Quicksand" pitchFamily="2" charset="0"/>
              </a:rPr>
              <a:t> </a:t>
            </a:r>
            <a:r>
              <a:rPr lang="en-US" sz="1600" err="1">
                <a:solidFill>
                  <a:schemeClr val="tx1">
                    <a:lumMod val="75000"/>
                    <a:lumOff val="25000"/>
                  </a:schemeClr>
                </a:solidFill>
                <a:latin typeface="Quicksand" pitchFamily="2" charset="0"/>
              </a:rPr>
              <a:t>về</a:t>
            </a:r>
            <a:r>
              <a:rPr lang="en-US" sz="1600">
                <a:solidFill>
                  <a:schemeClr val="tx1">
                    <a:lumMod val="75000"/>
                    <a:lumOff val="25000"/>
                  </a:schemeClr>
                </a:solidFill>
                <a:latin typeface="Quicksand" pitchFamily="2" charset="0"/>
              </a:rPr>
              <a:t> User Control</a:t>
            </a:r>
          </a:p>
        </p:txBody>
      </p:sp>
      <p:sp>
        <p:nvSpPr>
          <p:cNvPr id="34" name="TextBox 33">
            <a:extLst>
              <a:ext uri="{FF2B5EF4-FFF2-40B4-BE49-F238E27FC236}">
                <a16:creationId xmlns:a16="http://schemas.microsoft.com/office/drawing/2014/main" id="{AA5DFFE6-BE30-4FF5-8218-87BC2BB276A6}"/>
              </a:ext>
            </a:extLst>
          </p:cNvPr>
          <p:cNvSpPr txBox="1"/>
          <p:nvPr/>
        </p:nvSpPr>
        <p:spPr>
          <a:xfrm>
            <a:off x="1399346" y="3924073"/>
            <a:ext cx="2832767" cy="492443"/>
          </a:xfrm>
          <a:prstGeom prst="rect">
            <a:avLst/>
          </a:prstGeom>
          <a:noFill/>
        </p:spPr>
        <p:txBody>
          <a:bodyPr wrap="square" lIns="0" tIns="0" rIns="0" bIns="0" rtlCol="0" anchor="ctr">
            <a:spAutoFit/>
          </a:bodyPr>
          <a:lstStyle/>
          <a:p>
            <a:pPr algn="r"/>
            <a:r>
              <a:rPr lang="en-US" sz="1600">
                <a:solidFill>
                  <a:schemeClr val="tx1">
                    <a:lumMod val="75000"/>
                    <a:lumOff val="25000"/>
                  </a:schemeClr>
                </a:solidFill>
                <a:latin typeface="Quicksand" pitchFamily="2" charset="0"/>
              </a:rPr>
              <a:t>Tiến hành xây dựng ứng dụng sử dụng User Control</a:t>
            </a:r>
          </a:p>
        </p:txBody>
      </p:sp>
      <p:sp>
        <p:nvSpPr>
          <p:cNvPr id="35" name="TextBox 34">
            <a:extLst>
              <a:ext uri="{FF2B5EF4-FFF2-40B4-BE49-F238E27FC236}">
                <a16:creationId xmlns:a16="http://schemas.microsoft.com/office/drawing/2014/main" id="{3480DF5D-9A47-4A1D-943D-3BF984E75A48}"/>
              </a:ext>
            </a:extLst>
          </p:cNvPr>
          <p:cNvSpPr txBox="1"/>
          <p:nvPr/>
        </p:nvSpPr>
        <p:spPr>
          <a:xfrm>
            <a:off x="8441478" y="2173642"/>
            <a:ext cx="2832767" cy="492443"/>
          </a:xfrm>
          <a:prstGeom prst="rect">
            <a:avLst/>
          </a:prstGeom>
          <a:noFill/>
        </p:spPr>
        <p:txBody>
          <a:bodyPr wrap="square" lIns="0" tIns="0" rIns="0" bIns="0" rtlCol="0" anchor="ctr">
            <a:spAutoFit/>
          </a:bodyPr>
          <a:lstStyle/>
          <a:p>
            <a:r>
              <a:rPr lang="en-US" sz="1600">
                <a:solidFill>
                  <a:schemeClr val="tx1">
                    <a:lumMod val="75000"/>
                    <a:lumOff val="25000"/>
                  </a:schemeClr>
                </a:solidFill>
                <a:latin typeface="Quicksand" pitchFamily="2" charset="0"/>
              </a:rPr>
              <a:t>Cách giao tiếp giữa user control với applications</a:t>
            </a:r>
          </a:p>
        </p:txBody>
      </p:sp>
      <p:sp>
        <p:nvSpPr>
          <p:cNvPr id="36" name="TextBox 35">
            <a:extLst>
              <a:ext uri="{FF2B5EF4-FFF2-40B4-BE49-F238E27FC236}">
                <a16:creationId xmlns:a16="http://schemas.microsoft.com/office/drawing/2014/main" id="{3DCF470A-B12D-4BF1-93E3-CC17AA0F3992}"/>
              </a:ext>
            </a:extLst>
          </p:cNvPr>
          <p:cNvSpPr txBox="1"/>
          <p:nvPr/>
        </p:nvSpPr>
        <p:spPr>
          <a:xfrm>
            <a:off x="7948257" y="3924073"/>
            <a:ext cx="2832767" cy="492443"/>
          </a:xfrm>
          <a:prstGeom prst="rect">
            <a:avLst/>
          </a:prstGeom>
          <a:noFill/>
        </p:spPr>
        <p:txBody>
          <a:bodyPr wrap="square" lIns="0" tIns="0" rIns="0" bIns="0" rtlCol="0" anchor="ctr">
            <a:spAutoFit/>
          </a:bodyPr>
          <a:lstStyle/>
          <a:p>
            <a:r>
              <a:rPr lang="en-US" sz="1600" err="1">
                <a:solidFill>
                  <a:schemeClr val="tx1">
                    <a:lumMod val="75000"/>
                    <a:lumOff val="25000"/>
                  </a:schemeClr>
                </a:solidFill>
                <a:latin typeface="Quicksand" pitchFamily="2" charset="0"/>
              </a:rPr>
              <a:t>Chạy</a:t>
            </a:r>
            <a:r>
              <a:rPr lang="en-US" sz="1600">
                <a:solidFill>
                  <a:schemeClr val="tx1">
                    <a:lumMod val="75000"/>
                    <a:lumOff val="25000"/>
                  </a:schemeClr>
                </a:solidFill>
                <a:latin typeface="Quicksand" pitchFamily="2" charset="0"/>
              </a:rPr>
              <a:t> </a:t>
            </a:r>
            <a:r>
              <a:rPr lang="en-US" sz="1600" err="1">
                <a:solidFill>
                  <a:schemeClr val="tx1">
                    <a:lumMod val="75000"/>
                    <a:lumOff val="25000"/>
                  </a:schemeClr>
                </a:solidFill>
                <a:latin typeface="Quicksand" pitchFamily="2" charset="0"/>
              </a:rPr>
              <a:t>thử</a:t>
            </a:r>
            <a:r>
              <a:rPr lang="en-US" sz="1600">
                <a:solidFill>
                  <a:schemeClr val="tx1">
                    <a:lumMod val="75000"/>
                    <a:lumOff val="25000"/>
                  </a:schemeClr>
                </a:solidFill>
                <a:latin typeface="Quicksand" pitchFamily="2" charset="0"/>
              </a:rPr>
              <a:t> </a:t>
            </a:r>
            <a:r>
              <a:rPr lang="en-US" sz="1600" err="1">
                <a:solidFill>
                  <a:schemeClr val="tx1">
                    <a:lumMod val="75000"/>
                    <a:lumOff val="25000"/>
                  </a:schemeClr>
                </a:solidFill>
                <a:latin typeface="Quicksand" pitchFamily="2" charset="0"/>
              </a:rPr>
              <a:t>ứng</a:t>
            </a:r>
            <a:r>
              <a:rPr lang="en-US" sz="1600">
                <a:solidFill>
                  <a:schemeClr val="tx1">
                    <a:lumMod val="75000"/>
                    <a:lumOff val="25000"/>
                  </a:schemeClr>
                </a:solidFill>
                <a:latin typeface="Quicksand" pitchFamily="2" charset="0"/>
              </a:rPr>
              <a:t> </a:t>
            </a:r>
            <a:r>
              <a:rPr lang="en-US" sz="1600" err="1">
                <a:solidFill>
                  <a:schemeClr val="tx1">
                    <a:lumMod val="75000"/>
                    <a:lumOff val="25000"/>
                  </a:schemeClr>
                </a:solidFill>
                <a:latin typeface="Quicksand" pitchFamily="2" charset="0"/>
              </a:rPr>
              <a:t>dụng</a:t>
            </a:r>
            <a:r>
              <a:rPr lang="en-US" sz="1600">
                <a:solidFill>
                  <a:schemeClr val="tx1">
                    <a:lumMod val="75000"/>
                    <a:lumOff val="25000"/>
                  </a:schemeClr>
                </a:solidFill>
                <a:latin typeface="Quicksand" pitchFamily="2" charset="0"/>
              </a:rPr>
              <a:t> </a:t>
            </a:r>
            <a:r>
              <a:rPr lang="en-US" sz="1600" err="1">
                <a:solidFill>
                  <a:schemeClr val="tx1">
                    <a:lumMod val="75000"/>
                    <a:lumOff val="25000"/>
                  </a:schemeClr>
                </a:solidFill>
                <a:latin typeface="Quicksand" pitchFamily="2" charset="0"/>
              </a:rPr>
              <a:t>có</a:t>
            </a:r>
            <a:r>
              <a:rPr lang="en-US" sz="1600">
                <a:solidFill>
                  <a:schemeClr val="tx1">
                    <a:lumMod val="75000"/>
                    <a:lumOff val="25000"/>
                  </a:schemeClr>
                </a:solidFill>
                <a:latin typeface="Quicksand" pitchFamily="2" charset="0"/>
              </a:rPr>
              <a:t> </a:t>
            </a:r>
            <a:r>
              <a:rPr lang="en-US" sz="1600" err="1">
                <a:solidFill>
                  <a:schemeClr val="tx1">
                    <a:lumMod val="75000"/>
                    <a:lumOff val="25000"/>
                  </a:schemeClr>
                </a:solidFill>
                <a:latin typeface="Quicksand" pitchFamily="2" charset="0"/>
              </a:rPr>
              <a:t>sử</a:t>
            </a:r>
            <a:r>
              <a:rPr lang="en-US" sz="1600">
                <a:solidFill>
                  <a:schemeClr val="tx1">
                    <a:lumMod val="75000"/>
                    <a:lumOff val="25000"/>
                  </a:schemeClr>
                </a:solidFill>
                <a:latin typeface="Quicksand" pitchFamily="2" charset="0"/>
              </a:rPr>
              <a:t> </a:t>
            </a:r>
            <a:r>
              <a:rPr lang="en-US" sz="1600" err="1">
                <a:solidFill>
                  <a:schemeClr val="tx1">
                    <a:lumMod val="75000"/>
                    <a:lumOff val="25000"/>
                  </a:schemeClr>
                </a:solidFill>
                <a:latin typeface="Quicksand" pitchFamily="2" charset="0"/>
              </a:rPr>
              <a:t>dụng</a:t>
            </a:r>
            <a:r>
              <a:rPr lang="en-US" sz="1600">
                <a:solidFill>
                  <a:schemeClr val="tx1">
                    <a:lumMod val="75000"/>
                    <a:lumOff val="25000"/>
                  </a:schemeClr>
                </a:solidFill>
                <a:latin typeface="Quicksand" pitchFamily="2" charset="0"/>
              </a:rPr>
              <a:t> User Control</a:t>
            </a:r>
          </a:p>
        </p:txBody>
      </p:sp>
      <p:cxnSp>
        <p:nvCxnSpPr>
          <p:cNvPr id="41" name="Straight Connector 40">
            <a:extLst>
              <a:ext uri="{FF2B5EF4-FFF2-40B4-BE49-F238E27FC236}">
                <a16:creationId xmlns:a16="http://schemas.microsoft.com/office/drawing/2014/main" id="{D19B0DBA-C95B-4473-832D-D2F875FEE512}"/>
              </a:ext>
            </a:extLst>
          </p:cNvPr>
          <p:cNvCxnSpPr>
            <a:cxnSpLocks/>
            <a:stCxn id="17" idx="3"/>
          </p:cNvCxnSpPr>
          <p:nvPr/>
        </p:nvCxnSpPr>
        <p:spPr>
          <a:xfrm>
            <a:off x="11432525" y="2428969"/>
            <a:ext cx="759475"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044C9C0B-067D-4F3A-9315-805779B7F0DB}"/>
              </a:ext>
            </a:extLst>
          </p:cNvPr>
          <p:cNvCxnSpPr>
            <a:cxnSpLocks/>
            <a:endCxn id="25" idx="1"/>
          </p:cNvCxnSpPr>
          <p:nvPr/>
        </p:nvCxnSpPr>
        <p:spPr>
          <a:xfrm>
            <a:off x="0" y="4170295"/>
            <a:ext cx="1239756" cy="1"/>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56506070"/>
      </p:ext>
    </p:extLst>
  </p:cSld>
  <p:clrMapOvr>
    <a:masterClrMapping/>
  </p:clrMapOvr>
  <p:transition spd="slow">
    <p:cover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hold" nodeType="afterEffect">
                                  <p:stCondLst>
                                    <p:cond delay="0"/>
                                  </p:stCondLst>
                                  <p:childTnLst>
                                    <p:animEffect transition="out" filter="fade">
                                      <p:cBhvr>
                                        <p:cTn id="6" dur="500" tmFilter="0, 0; .2, .5; .8, .5; 1, 0"/>
                                        <p:tgtEl>
                                          <p:spTgt spid="27"/>
                                        </p:tgtEl>
                                      </p:cBhvr>
                                    </p:animEffect>
                                    <p:animScale>
                                      <p:cBhvr>
                                        <p:cTn id="7" dur="250" autoRev="1" fill="hold"/>
                                        <p:tgtEl>
                                          <p:spTgt spid="2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ight Triangle 1">
            <a:extLst>
              <a:ext uri="{FF2B5EF4-FFF2-40B4-BE49-F238E27FC236}">
                <a16:creationId xmlns:a16="http://schemas.microsoft.com/office/drawing/2014/main" id="{5412B7D6-9400-4B66-8814-DCF81BEB0C5A}"/>
              </a:ext>
            </a:extLst>
          </p:cNvPr>
          <p:cNvSpPr/>
          <p:nvPr/>
        </p:nvSpPr>
        <p:spPr>
          <a:xfrm rot="5400000" flipH="1">
            <a:off x="0" y="5372100"/>
            <a:ext cx="1485900" cy="1485900"/>
          </a:xfrm>
          <a:prstGeom prst="rtTriangle">
            <a:avLst/>
          </a:prstGeom>
          <a:solidFill>
            <a:srgbClr val="EF95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64ABBA9B-1329-47B1-9E6B-E01B6F3823E7}"/>
              </a:ext>
            </a:extLst>
          </p:cNvPr>
          <p:cNvSpPr/>
          <p:nvPr/>
        </p:nvSpPr>
        <p:spPr>
          <a:xfrm>
            <a:off x="10058400" y="97712"/>
            <a:ext cx="2133600" cy="177800"/>
          </a:xfrm>
          <a:prstGeom prst="rect">
            <a:avLst/>
          </a:prstGeom>
          <a:solidFill>
            <a:srgbClr val="9ED3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D575CD53-6108-481A-A31F-305A2B59F755}"/>
              </a:ext>
            </a:extLst>
          </p:cNvPr>
          <p:cNvSpPr txBox="1"/>
          <p:nvPr/>
        </p:nvSpPr>
        <p:spPr>
          <a:xfrm>
            <a:off x="690563" y="314325"/>
            <a:ext cx="10808351" cy="553998"/>
          </a:xfrm>
          <a:prstGeom prst="rect">
            <a:avLst/>
          </a:prstGeom>
          <a:noFill/>
        </p:spPr>
        <p:txBody>
          <a:bodyPr wrap="square" lIns="0" tIns="0" rIns="0" bIns="0" rtlCol="0" anchor="t">
            <a:spAutoFit/>
          </a:bodyPr>
          <a:lstStyle/>
          <a:p>
            <a:r>
              <a:rPr lang="en-US" sz="3600" b="1">
                <a:latin typeface="+mj-lt"/>
              </a:rPr>
              <a:t>XÂY DỰNG </a:t>
            </a:r>
            <a:r>
              <a:rPr lang="en-US" sz="3600">
                <a:latin typeface="+mj-lt"/>
              </a:rPr>
              <a:t>APP QUẢN LÝ THÔNG TIN</a:t>
            </a:r>
          </a:p>
        </p:txBody>
      </p:sp>
      <p:sp>
        <p:nvSpPr>
          <p:cNvPr id="7" name="Slide Number Placeholder 6">
            <a:extLst>
              <a:ext uri="{FF2B5EF4-FFF2-40B4-BE49-F238E27FC236}">
                <a16:creationId xmlns:a16="http://schemas.microsoft.com/office/drawing/2014/main" id="{62E62710-286F-4B00-9BF4-C4E48604ED0D}"/>
              </a:ext>
            </a:extLst>
          </p:cNvPr>
          <p:cNvSpPr>
            <a:spLocks noGrp="1"/>
          </p:cNvSpPr>
          <p:nvPr>
            <p:ph type="sldNum" sz="quarter" idx="12"/>
          </p:nvPr>
        </p:nvSpPr>
        <p:spPr/>
        <p:txBody>
          <a:bodyPr/>
          <a:lstStyle/>
          <a:p>
            <a:fld id="{8104C915-17D6-486A-86EC-048CBE10C825}" type="slidenum">
              <a:rPr lang="en-US" smtClean="0"/>
              <a:t>12</a:t>
            </a:fld>
            <a:endParaRPr lang="en-US"/>
          </a:p>
        </p:txBody>
      </p:sp>
      <p:pic>
        <p:nvPicPr>
          <p:cNvPr id="11" name="Picture 10">
            <a:extLst>
              <a:ext uri="{FF2B5EF4-FFF2-40B4-BE49-F238E27FC236}">
                <a16:creationId xmlns:a16="http://schemas.microsoft.com/office/drawing/2014/main" id="{FA431B02-AAC8-4DA5-BFB0-3185AD483BEB}"/>
              </a:ext>
            </a:extLst>
          </p:cNvPr>
          <p:cNvPicPr>
            <a:picLocks noChangeAspect="1"/>
          </p:cNvPicPr>
          <p:nvPr/>
        </p:nvPicPr>
        <p:blipFill>
          <a:blip r:embed="rId3"/>
          <a:stretch>
            <a:fillRect/>
          </a:stretch>
        </p:blipFill>
        <p:spPr>
          <a:xfrm>
            <a:off x="1000960" y="1136925"/>
            <a:ext cx="7425306" cy="5219425"/>
          </a:xfrm>
          <a:prstGeom prst="rect">
            <a:avLst/>
          </a:prstGeom>
        </p:spPr>
      </p:pic>
      <p:sp>
        <p:nvSpPr>
          <p:cNvPr id="13" name="Rectangle 12">
            <a:extLst>
              <a:ext uri="{FF2B5EF4-FFF2-40B4-BE49-F238E27FC236}">
                <a16:creationId xmlns:a16="http://schemas.microsoft.com/office/drawing/2014/main" id="{29A84BB8-826D-4660-9348-B2B9FE776539}"/>
              </a:ext>
            </a:extLst>
          </p:cNvPr>
          <p:cNvSpPr/>
          <p:nvPr/>
        </p:nvSpPr>
        <p:spPr>
          <a:xfrm>
            <a:off x="1207954" y="1689100"/>
            <a:ext cx="5994400" cy="1623060"/>
          </a:xfrm>
          <a:prstGeom prst="rect">
            <a:avLst/>
          </a:prstGeom>
          <a:solidFill>
            <a:schemeClr val="accent1">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7324908-1FA1-4330-966D-93FC65DC27D0}"/>
              </a:ext>
            </a:extLst>
          </p:cNvPr>
          <p:cNvSpPr/>
          <p:nvPr/>
        </p:nvSpPr>
        <p:spPr>
          <a:xfrm>
            <a:off x="7351395" y="1689100"/>
            <a:ext cx="925830" cy="1623060"/>
          </a:xfrm>
          <a:prstGeom prst="rect">
            <a:avLst/>
          </a:prstGeom>
          <a:solidFill>
            <a:srgbClr val="EF95A0">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04F17401-1B5B-4892-8BF4-380B72A94D0E}"/>
              </a:ext>
            </a:extLst>
          </p:cNvPr>
          <p:cNvPicPr>
            <a:picLocks noChangeAspect="1"/>
          </p:cNvPicPr>
          <p:nvPr/>
        </p:nvPicPr>
        <p:blipFill>
          <a:blip r:embed="rId4"/>
          <a:stretch>
            <a:fillRect/>
          </a:stretch>
        </p:blipFill>
        <p:spPr>
          <a:xfrm>
            <a:off x="8710399" y="3855598"/>
            <a:ext cx="3057952" cy="1952898"/>
          </a:xfrm>
          <a:prstGeom prst="rect">
            <a:avLst/>
          </a:prstGeom>
        </p:spPr>
      </p:pic>
      <p:pic>
        <p:nvPicPr>
          <p:cNvPr id="15" name="Picture 14">
            <a:extLst>
              <a:ext uri="{FF2B5EF4-FFF2-40B4-BE49-F238E27FC236}">
                <a16:creationId xmlns:a16="http://schemas.microsoft.com/office/drawing/2014/main" id="{A4F82C85-90B1-4310-99DB-AB31203D82E5}"/>
              </a:ext>
            </a:extLst>
          </p:cNvPr>
          <p:cNvPicPr>
            <a:picLocks noChangeAspect="1"/>
          </p:cNvPicPr>
          <p:nvPr/>
        </p:nvPicPr>
        <p:blipFill>
          <a:blip r:embed="rId5"/>
          <a:stretch>
            <a:fillRect/>
          </a:stretch>
        </p:blipFill>
        <p:spPr>
          <a:xfrm>
            <a:off x="8710399" y="1416177"/>
            <a:ext cx="3057952" cy="2000529"/>
          </a:xfrm>
          <a:prstGeom prst="rect">
            <a:avLst/>
          </a:prstGeom>
        </p:spPr>
      </p:pic>
      <p:sp>
        <p:nvSpPr>
          <p:cNvPr id="16" name="Rectangle 15">
            <a:extLst>
              <a:ext uri="{FF2B5EF4-FFF2-40B4-BE49-F238E27FC236}">
                <a16:creationId xmlns:a16="http://schemas.microsoft.com/office/drawing/2014/main" id="{7F10EBCF-3831-4D52-8CDF-4C8B9A618233}"/>
              </a:ext>
            </a:extLst>
          </p:cNvPr>
          <p:cNvSpPr/>
          <p:nvPr/>
        </p:nvSpPr>
        <p:spPr>
          <a:xfrm>
            <a:off x="8877300" y="1895475"/>
            <a:ext cx="2752725" cy="1412269"/>
          </a:xfrm>
          <a:prstGeom prst="rect">
            <a:avLst/>
          </a:prstGeom>
          <a:solidFill>
            <a:schemeClr val="tx1">
              <a:lumMod val="75000"/>
              <a:lumOff val="25000"/>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0665F8B8-4C2E-4486-935F-1A743B4E62A9}"/>
              </a:ext>
            </a:extLst>
          </p:cNvPr>
          <p:cNvSpPr/>
          <p:nvPr/>
        </p:nvSpPr>
        <p:spPr>
          <a:xfrm>
            <a:off x="8877299" y="4287196"/>
            <a:ext cx="2752725" cy="1412269"/>
          </a:xfrm>
          <a:prstGeom prst="rect">
            <a:avLst/>
          </a:prstGeom>
          <a:solidFill>
            <a:schemeClr val="tx1">
              <a:lumMod val="75000"/>
              <a:lumOff val="25000"/>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88696338"/>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right)">
                                      <p:cBhvr>
                                        <p:cTn id="7" dur="500"/>
                                        <p:tgtEl>
                                          <p:spTgt spid="3"/>
                                        </p:tgtEl>
                                      </p:cBhvr>
                                    </p:animEffect>
                                  </p:childTnLst>
                                </p:cTn>
                              </p:par>
                              <p:par>
                                <p:cTn id="8" presetID="22" presetClass="entr" presetSubtype="8" fill="hold" nodeType="withEffect">
                                  <p:stCondLst>
                                    <p:cond delay="0"/>
                                  </p:stCondLst>
                                  <p:childTnLst>
                                    <p:set>
                                      <p:cBhvr>
                                        <p:cTn id="9" dur="1" fill="hold">
                                          <p:stCondLst>
                                            <p:cond delay="0"/>
                                          </p:stCondLst>
                                        </p:cTn>
                                        <p:tgtEl>
                                          <p:spTgt spid="4">
                                            <p:txEl>
                                              <p:pRg st="0" end="0"/>
                                            </p:txEl>
                                          </p:spTgt>
                                        </p:tgtEl>
                                        <p:attrNameLst>
                                          <p:attrName>style.visibility</p:attrName>
                                        </p:attrNameLst>
                                      </p:cBhvr>
                                      <p:to>
                                        <p:strVal val="visible"/>
                                      </p:to>
                                    </p:set>
                                    <p:animEffect transition="in" filter="wipe(left)">
                                      <p:cBhvr>
                                        <p:cTn id="10" dur="500"/>
                                        <p:tgtEl>
                                          <p:spTgt spid="4">
                                            <p:txEl>
                                              <p:pRg st="0" end="0"/>
                                            </p:txEl>
                                          </p:spTgt>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500"/>
                                        <p:tgtEl>
                                          <p:spTgt spid="11"/>
                                        </p:tgtEl>
                                      </p:cBhvr>
                                    </p:animEffec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500"/>
                                        <p:tgtEl>
                                          <p:spTgt spid="15"/>
                                        </p:tgtEl>
                                      </p:cBhvr>
                                    </p:animEffect>
                                  </p:childTnLst>
                                </p:cTn>
                              </p:par>
                            </p:childTnLst>
                          </p:cTn>
                        </p:par>
                        <p:par>
                          <p:cTn id="19" fill="hold">
                            <p:stCondLst>
                              <p:cond delay="1500"/>
                            </p:stCondLst>
                            <p:childTnLst>
                              <p:par>
                                <p:cTn id="20" presetID="10" presetClass="entr" presetSubtype="0" fill="hold" nodeType="after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fade">
                                      <p:cBhvr>
                                        <p:cTn id="30" dur="500"/>
                                        <p:tgtEl>
                                          <p:spTgt spid="14"/>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7"/>
                                        </p:tgtEl>
                                        <p:attrNameLst>
                                          <p:attrName>style.visibility</p:attrName>
                                        </p:attrNameLst>
                                      </p:cBhvr>
                                      <p:to>
                                        <p:strVal val="visible"/>
                                      </p:to>
                                    </p:set>
                                    <p:animEffect transition="in" filter="fade">
                                      <p:cBhvr>
                                        <p:cTn id="35" dur="500"/>
                                        <p:tgtEl>
                                          <p:spTgt spid="17"/>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6"/>
                                        </p:tgtEl>
                                        <p:attrNameLst>
                                          <p:attrName>style.visibility</p:attrName>
                                        </p:attrNameLst>
                                      </p:cBhvr>
                                      <p:to>
                                        <p:strVal val="visible"/>
                                      </p:to>
                                    </p:set>
                                    <p:animEffect transition="in" filter="fade">
                                      <p:cBhvr>
                                        <p:cTn id="38"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3" grpId="0" animBg="1"/>
      <p:bldP spid="14" grpId="0" animBg="1"/>
      <p:bldP spid="16" grpId="0" animBg="1"/>
      <p:bldP spid="17"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ight Triangle 1">
            <a:extLst>
              <a:ext uri="{FF2B5EF4-FFF2-40B4-BE49-F238E27FC236}">
                <a16:creationId xmlns:a16="http://schemas.microsoft.com/office/drawing/2014/main" id="{5412B7D6-9400-4B66-8814-DCF81BEB0C5A}"/>
              </a:ext>
            </a:extLst>
          </p:cNvPr>
          <p:cNvSpPr/>
          <p:nvPr/>
        </p:nvSpPr>
        <p:spPr>
          <a:xfrm rot="5400000" flipH="1">
            <a:off x="0" y="5372100"/>
            <a:ext cx="1485900" cy="1485900"/>
          </a:xfrm>
          <a:prstGeom prst="rtTriangle">
            <a:avLst/>
          </a:prstGeom>
          <a:solidFill>
            <a:srgbClr val="EF95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64ABBA9B-1329-47B1-9E6B-E01B6F3823E7}"/>
              </a:ext>
            </a:extLst>
          </p:cNvPr>
          <p:cNvSpPr/>
          <p:nvPr/>
        </p:nvSpPr>
        <p:spPr>
          <a:xfrm>
            <a:off x="10058400" y="97712"/>
            <a:ext cx="2133600" cy="177800"/>
          </a:xfrm>
          <a:prstGeom prst="rect">
            <a:avLst/>
          </a:prstGeom>
          <a:solidFill>
            <a:srgbClr val="9ED3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D575CD53-6108-481A-A31F-305A2B59F755}"/>
              </a:ext>
            </a:extLst>
          </p:cNvPr>
          <p:cNvSpPr txBox="1"/>
          <p:nvPr/>
        </p:nvSpPr>
        <p:spPr>
          <a:xfrm>
            <a:off x="690563" y="314325"/>
            <a:ext cx="10808351" cy="553998"/>
          </a:xfrm>
          <a:prstGeom prst="rect">
            <a:avLst/>
          </a:prstGeom>
          <a:noFill/>
        </p:spPr>
        <p:txBody>
          <a:bodyPr wrap="square" lIns="0" tIns="0" rIns="0" bIns="0" rtlCol="0" anchor="t">
            <a:spAutoFit/>
          </a:bodyPr>
          <a:lstStyle/>
          <a:p>
            <a:r>
              <a:rPr lang="en-US" sz="3600" b="1">
                <a:latin typeface="+mj-lt"/>
              </a:rPr>
              <a:t>THÊM</a:t>
            </a:r>
            <a:r>
              <a:rPr lang="en-US" sz="3600">
                <a:latin typeface="+mj-lt"/>
              </a:rPr>
              <a:t> USER CONTROL</a:t>
            </a:r>
            <a:endParaRPr lang="en-US" sz="3600" b="1">
              <a:latin typeface="+mj-lt"/>
            </a:endParaRPr>
          </a:p>
        </p:txBody>
      </p:sp>
      <p:sp>
        <p:nvSpPr>
          <p:cNvPr id="7" name="Slide Number Placeholder 6">
            <a:extLst>
              <a:ext uri="{FF2B5EF4-FFF2-40B4-BE49-F238E27FC236}">
                <a16:creationId xmlns:a16="http://schemas.microsoft.com/office/drawing/2014/main" id="{62E62710-286F-4B00-9BF4-C4E48604ED0D}"/>
              </a:ext>
            </a:extLst>
          </p:cNvPr>
          <p:cNvSpPr>
            <a:spLocks noGrp="1"/>
          </p:cNvSpPr>
          <p:nvPr>
            <p:ph type="sldNum" sz="quarter" idx="12"/>
          </p:nvPr>
        </p:nvSpPr>
        <p:spPr/>
        <p:txBody>
          <a:bodyPr/>
          <a:lstStyle/>
          <a:p>
            <a:fld id="{8104C915-17D6-486A-86EC-048CBE10C825}" type="slidenum">
              <a:rPr lang="en-US" smtClean="0"/>
              <a:t>13</a:t>
            </a:fld>
            <a:endParaRPr lang="en-US"/>
          </a:p>
        </p:txBody>
      </p:sp>
      <p:pic>
        <p:nvPicPr>
          <p:cNvPr id="6" name="Picture 5">
            <a:extLst>
              <a:ext uri="{FF2B5EF4-FFF2-40B4-BE49-F238E27FC236}">
                <a16:creationId xmlns:a16="http://schemas.microsoft.com/office/drawing/2014/main" id="{4955C280-1A51-454A-8524-2608DD6A3F32}"/>
              </a:ext>
            </a:extLst>
          </p:cNvPr>
          <p:cNvPicPr>
            <a:picLocks noChangeAspect="1"/>
          </p:cNvPicPr>
          <p:nvPr/>
        </p:nvPicPr>
        <p:blipFill>
          <a:blip r:embed="rId3"/>
          <a:stretch>
            <a:fillRect/>
          </a:stretch>
        </p:blipFill>
        <p:spPr>
          <a:xfrm>
            <a:off x="4949505" y="1861994"/>
            <a:ext cx="6660946" cy="3961672"/>
          </a:xfrm>
          <a:prstGeom prst="rect">
            <a:avLst/>
          </a:prstGeom>
        </p:spPr>
      </p:pic>
      <p:sp>
        <p:nvSpPr>
          <p:cNvPr id="8" name="Rectangle 7">
            <a:extLst>
              <a:ext uri="{FF2B5EF4-FFF2-40B4-BE49-F238E27FC236}">
                <a16:creationId xmlns:a16="http://schemas.microsoft.com/office/drawing/2014/main" id="{B163C89E-3315-46F3-AC51-5D8569EC3A83}"/>
              </a:ext>
            </a:extLst>
          </p:cNvPr>
          <p:cNvSpPr/>
          <p:nvPr/>
        </p:nvSpPr>
        <p:spPr>
          <a:xfrm>
            <a:off x="581549" y="1861994"/>
            <a:ext cx="3462806" cy="461665"/>
          </a:xfrm>
          <a:prstGeom prst="rect">
            <a:avLst/>
          </a:prstGeom>
          <a:noFill/>
        </p:spPr>
        <p:txBody>
          <a:bodyPr wrap="none" lIns="91440" tIns="45720" rIns="91440" bIns="45720">
            <a:spAutoFit/>
          </a:bodyPr>
          <a:lstStyle/>
          <a:p>
            <a:r>
              <a:rPr lang="en-US" sz="2400">
                <a:ln w="0"/>
                <a:effectLst>
                  <a:outerShdw blurRad="38100" dist="19050" dir="2700000" algn="tl" rotWithShape="0">
                    <a:schemeClr val="dk1">
                      <a:alpha val="40000"/>
                    </a:schemeClr>
                  </a:outerShdw>
                </a:effectLst>
                <a:latin typeface="Quicksand" pitchFamily="2" charset="0"/>
              </a:rPr>
              <a:t>- Khởi tạo 1 project mới</a:t>
            </a:r>
            <a:endParaRPr lang="en-US" sz="2400" b="0" cap="none" spc="0">
              <a:ln w="0"/>
              <a:solidFill>
                <a:schemeClr val="tx1"/>
              </a:solidFill>
              <a:effectLst>
                <a:outerShdw blurRad="38100" dist="19050" dir="2700000" algn="tl" rotWithShape="0">
                  <a:schemeClr val="dk1">
                    <a:alpha val="40000"/>
                  </a:schemeClr>
                </a:outerShdw>
              </a:effectLst>
              <a:latin typeface="Quicksand" pitchFamily="2" charset="0"/>
            </a:endParaRPr>
          </a:p>
        </p:txBody>
      </p:sp>
      <p:sp>
        <p:nvSpPr>
          <p:cNvPr id="36" name="Rectangle 35">
            <a:extLst>
              <a:ext uri="{FF2B5EF4-FFF2-40B4-BE49-F238E27FC236}">
                <a16:creationId xmlns:a16="http://schemas.microsoft.com/office/drawing/2014/main" id="{5458BECA-B662-4FE8-AC4A-B26257CF490B}"/>
              </a:ext>
            </a:extLst>
          </p:cNvPr>
          <p:cNvSpPr/>
          <p:nvPr/>
        </p:nvSpPr>
        <p:spPr>
          <a:xfrm>
            <a:off x="581549" y="2415462"/>
            <a:ext cx="3980926" cy="830997"/>
          </a:xfrm>
          <a:prstGeom prst="rect">
            <a:avLst/>
          </a:prstGeom>
          <a:noFill/>
        </p:spPr>
        <p:txBody>
          <a:bodyPr wrap="square" lIns="91440" tIns="45720" rIns="91440" bIns="45720">
            <a:spAutoFit/>
          </a:bodyPr>
          <a:lstStyle/>
          <a:p>
            <a:pPr algn="just"/>
            <a:r>
              <a:rPr lang="en-US" sz="2400">
                <a:ln w="0"/>
                <a:effectLst>
                  <a:outerShdw blurRad="38100" dist="19050" dir="2700000" algn="tl" rotWithShape="0">
                    <a:schemeClr val="dk1">
                      <a:alpha val="40000"/>
                    </a:schemeClr>
                  </a:outerShdw>
                </a:effectLst>
                <a:latin typeface="Quicksand" pitchFamily="2" charset="0"/>
              </a:rPr>
              <a:t>- Chọn Add -&gt; User Control để tạo 1 user control mới</a:t>
            </a:r>
            <a:endParaRPr lang="en-US" sz="2400" b="0" cap="none" spc="0">
              <a:ln w="0"/>
              <a:solidFill>
                <a:schemeClr val="tx1"/>
              </a:solidFill>
              <a:effectLst>
                <a:outerShdw blurRad="38100" dist="19050" dir="2700000" algn="tl" rotWithShape="0">
                  <a:schemeClr val="dk1">
                    <a:alpha val="40000"/>
                  </a:schemeClr>
                </a:outerShdw>
              </a:effectLst>
              <a:latin typeface="Quicksand" pitchFamily="2" charset="0"/>
            </a:endParaRPr>
          </a:p>
        </p:txBody>
      </p:sp>
    </p:spTree>
    <p:extLst>
      <p:ext uri="{BB962C8B-B14F-4D97-AF65-F5344CB8AC3E}">
        <p14:creationId xmlns:p14="http://schemas.microsoft.com/office/powerpoint/2010/main" val="2238471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right)">
                                      <p:cBhvr>
                                        <p:cTn id="7" dur="500"/>
                                        <p:tgtEl>
                                          <p:spTgt spid="3"/>
                                        </p:tgtEl>
                                      </p:cBhvr>
                                    </p:animEffect>
                                  </p:childTnLst>
                                </p:cTn>
                              </p:par>
                              <p:par>
                                <p:cTn id="8" presetID="22" presetClass="entr" presetSubtype="8" fill="hold" nodeType="withEffect">
                                  <p:stCondLst>
                                    <p:cond delay="0"/>
                                  </p:stCondLst>
                                  <p:childTnLst>
                                    <p:set>
                                      <p:cBhvr>
                                        <p:cTn id="9" dur="1" fill="hold">
                                          <p:stCondLst>
                                            <p:cond delay="0"/>
                                          </p:stCondLst>
                                        </p:cTn>
                                        <p:tgtEl>
                                          <p:spTgt spid="4">
                                            <p:txEl>
                                              <p:pRg st="0" end="0"/>
                                            </p:txEl>
                                          </p:spTgt>
                                        </p:tgtEl>
                                        <p:attrNameLst>
                                          <p:attrName>style.visibility</p:attrName>
                                        </p:attrNameLst>
                                      </p:cBhvr>
                                      <p:to>
                                        <p:strVal val="visible"/>
                                      </p:to>
                                    </p:set>
                                    <p:animEffect transition="in" filter="wipe(left)">
                                      <p:cBhvr>
                                        <p:cTn id="10" dur="500"/>
                                        <p:tgtEl>
                                          <p:spTgt spid="4">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6"/>
                                        </p:tgtEl>
                                        <p:attrNameLst>
                                          <p:attrName>style.visibility</p:attrName>
                                        </p:attrNameLst>
                                      </p:cBhvr>
                                      <p:to>
                                        <p:strVal val="visible"/>
                                      </p:to>
                                    </p:set>
                                    <p:animEffect transition="in" filter="fade">
                                      <p:cBhvr>
                                        <p:cTn id="20" dur="500"/>
                                        <p:tgtEl>
                                          <p:spTgt spid="36"/>
                                        </p:tgtEl>
                                      </p:cBhvr>
                                    </p:animEffect>
                                  </p:childTnLst>
                                </p:cTn>
                              </p:par>
                              <p:par>
                                <p:cTn id="21" presetID="10" presetClass="entr" presetSubtype="0" fill="hold" nodeType="with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p:bldP spid="36"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1E1E1E"/>
        </a:solidFill>
        <a:effectLst/>
      </p:bgPr>
    </p:bg>
    <p:spTree>
      <p:nvGrpSpPr>
        <p:cNvPr id="1" name=""/>
        <p:cNvGrpSpPr/>
        <p:nvPr/>
      </p:nvGrpSpPr>
      <p:grpSpPr>
        <a:xfrm>
          <a:off x="0" y="0"/>
          <a:ext cx="0" cy="0"/>
          <a:chOff x="0" y="0"/>
          <a:chExt cx="0" cy="0"/>
        </a:xfrm>
      </p:grpSpPr>
      <p:sp>
        <p:nvSpPr>
          <p:cNvPr id="2" name="Right Triangle 1">
            <a:extLst>
              <a:ext uri="{FF2B5EF4-FFF2-40B4-BE49-F238E27FC236}">
                <a16:creationId xmlns:a16="http://schemas.microsoft.com/office/drawing/2014/main" id="{5412B7D6-9400-4B66-8814-DCF81BEB0C5A}"/>
              </a:ext>
            </a:extLst>
          </p:cNvPr>
          <p:cNvSpPr/>
          <p:nvPr/>
        </p:nvSpPr>
        <p:spPr>
          <a:xfrm rot="5400000" flipH="1">
            <a:off x="0" y="5372100"/>
            <a:ext cx="1485900" cy="1485900"/>
          </a:xfrm>
          <a:prstGeom prst="rtTriangle">
            <a:avLst/>
          </a:prstGeom>
          <a:solidFill>
            <a:srgbClr val="EF95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64ABBA9B-1329-47B1-9E6B-E01B6F3823E7}"/>
              </a:ext>
            </a:extLst>
          </p:cNvPr>
          <p:cNvSpPr/>
          <p:nvPr/>
        </p:nvSpPr>
        <p:spPr>
          <a:xfrm>
            <a:off x="10058400" y="97712"/>
            <a:ext cx="2133600" cy="177800"/>
          </a:xfrm>
          <a:prstGeom prst="rect">
            <a:avLst/>
          </a:prstGeom>
          <a:solidFill>
            <a:srgbClr val="9ED3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D575CD53-6108-481A-A31F-305A2B59F755}"/>
              </a:ext>
            </a:extLst>
          </p:cNvPr>
          <p:cNvSpPr txBox="1"/>
          <p:nvPr/>
        </p:nvSpPr>
        <p:spPr>
          <a:xfrm>
            <a:off x="690563" y="314325"/>
            <a:ext cx="10808351" cy="553998"/>
          </a:xfrm>
          <a:prstGeom prst="rect">
            <a:avLst/>
          </a:prstGeom>
          <a:noFill/>
        </p:spPr>
        <p:txBody>
          <a:bodyPr wrap="square" lIns="0" tIns="0" rIns="0" bIns="0" rtlCol="0" anchor="t">
            <a:spAutoFit/>
          </a:bodyPr>
          <a:lstStyle/>
          <a:p>
            <a:r>
              <a:rPr lang="en-US" sz="3600" b="1">
                <a:solidFill>
                  <a:schemeClr val="bg1"/>
                </a:solidFill>
                <a:latin typeface="+mj-lt"/>
              </a:rPr>
              <a:t>THIẾT KẾ</a:t>
            </a:r>
            <a:r>
              <a:rPr lang="en-US" sz="3600">
                <a:solidFill>
                  <a:schemeClr val="bg1"/>
                </a:solidFill>
                <a:latin typeface="+mj-lt"/>
              </a:rPr>
              <a:t> USER CONTROL</a:t>
            </a:r>
            <a:endParaRPr lang="en-US" sz="3600" b="1">
              <a:solidFill>
                <a:schemeClr val="bg1"/>
              </a:solidFill>
              <a:latin typeface="+mj-lt"/>
            </a:endParaRPr>
          </a:p>
        </p:txBody>
      </p:sp>
      <p:sp>
        <p:nvSpPr>
          <p:cNvPr id="7" name="Slide Number Placeholder 6">
            <a:extLst>
              <a:ext uri="{FF2B5EF4-FFF2-40B4-BE49-F238E27FC236}">
                <a16:creationId xmlns:a16="http://schemas.microsoft.com/office/drawing/2014/main" id="{62E62710-286F-4B00-9BF4-C4E48604ED0D}"/>
              </a:ext>
            </a:extLst>
          </p:cNvPr>
          <p:cNvSpPr>
            <a:spLocks noGrp="1"/>
          </p:cNvSpPr>
          <p:nvPr>
            <p:ph type="sldNum" sz="quarter" idx="12"/>
          </p:nvPr>
        </p:nvSpPr>
        <p:spPr/>
        <p:txBody>
          <a:bodyPr/>
          <a:lstStyle/>
          <a:p>
            <a:fld id="{8104C915-17D6-486A-86EC-048CBE10C825}" type="slidenum">
              <a:rPr lang="en-US" smtClean="0"/>
              <a:t>14</a:t>
            </a:fld>
            <a:endParaRPr lang="en-US"/>
          </a:p>
        </p:txBody>
      </p:sp>
      <p:pic>
        <p:nvPicPr>
          <p:cNvPr id="10" name="Picture 9">
            <a:extLst>
              <a:ext uri="{FF2B5EF4-FFF2-40B4-BE49-F238E27FC236}">
                <a16:creationId xmlns:a16="http://schemas.microsoft.com/office/drawing/2014/main" id="{151716DE-E2AD-4929-AFBD-26F4B66C4F0B}"/>
              </a:ext>
            </a:extLst>
          </p:cNvPr>
          <p:cNvPicPr>
            <a:picLocks noChangeAspect="1"/>
          </p:cNvPicPr>
          <p:nvPr/>
        </p:nvPicPr>
        <p:blipFill>
          <a:blip r:embed="rId3"/>
          <a:stretch>
            <a:fillRect/>
          </a:stretch>
        </p:blipFill>
        <p:spPr>
          <a:xfrm>
            <a:off x="4849917" y="2204278"/>
            <a:ext cx="2492166" cy="2449443"/>
          </a:xfrm>
          <a:prstGeom prst="rect">
            <a:avLst/>
          </a:prstGeom>
        </p:spPr>
      </p:pic>
      <p:pic>
        <p:nvPicPr>
          <p:cNvPr id="11" name="Picture 10">
            <a:extLst>
              <a:ext uri="{FF2B5EF4-FFF2-40B4-BE49-F238E27FC236}">
                <a16:creationId xmlns:a16="http://schemas.microsoft.com/office/drawing/2014/main" id="{AAA2EDEE-B1C4-4167-803A-CF2FD34E87DD}"/>
              </a:ext>
            </a:extLst>
          </p:cNvPr>
          <p:cNvPicPr>
            <a:picLocks noChangeAspect="1"/>
          </p:cNvPicPr>
          <p:nvPr/>
        </p:nvPicPr>
        <p:blipFill>
          <a:blip r:embed="rId4"/>
          <a:stretch>
            <a:fillRect/>
          </a:stretch>
        </p:blipFill>
        <p:spPr>
          <a:xfrm>
            <a:off x="2750193" y="2204278"/>
            <a:ext cx="6689082" cy="2460082"/>
          </a:xfrm>
          <a:prstGeom prst="rect">
            <a:avLst/>
          </a:prstGeom>
        </p:spPr>
      </p:pic>
      <p:pic>
        <p:nvPicPr>
          <p:cNvPr id="15" name="Picture 14">
            <a:extLst>
              <a:ext uri="{FF2B5EF4-FFF2-40B4-BE49-F238E27FC236}">
                <a16:creationId xmlns:a16="http://schemas.microsoft.com/office/drawing/2014/main" id="{B1BCB044-AB95-448E-A65D-5F392CAEBFA1}"/>
              </a:ext>
            </a:extLst>
          </p:cNvPr>
          <p:cNvPicPr>
            <a:picLocks noChangeAspect="1"/>
          </p:cNvPicPr>
          <p:nvPr/>
        </p:nvPicPr>
        <p:blipFill>
          <a:blip r:embed="rId5"/>
          <a:stretch>
            <a:fillRect/>
          </a:stretch>
        </p:blipFill>
        <p:spPr>
          <a:xfrm>
            <a:off x="2904679" y="2670008"/>
            <a:ext cx="6382641" cy="333422"/>
          </a:xfrm>
          <a:prstGeom prst="rect">
            <a:avLst/>
          </a:prstGeom>
        </p:spPr>
      </p:pic>
      <p:pic>
        <p:nvPicPr>
          <p:cNvPr id="16" name="Picture 15">
            <a:extLst>
              <a:ext uri="{FF2B5EF4-FFF2-40B4-BE49-F238E27FC236}">
                <a16:creationId xmlns:a16="http://schemas.microsoft.com/office/drawing/2014/main" id="{2152DE58-0F9C-4682-A968-4E9625DEAF36}"/>
              </a:ext>
            </a:extLst>
          </p:cNvPr>
          <p:cNvPicPr>
            <a:picLocks noChangeAspect="1"/>
          </p:cNvPicPr>
          <p:nvPr/>
        </p:nvPicPr>
        <p:blipFill>
          <a:blip r:embed="rId6"/>
          <a:stretch>
            <a:fillRect/>
          </a:stretch>
        </p:blipFill>
        <p:spPr>
          <a:xfrm>
            <a:off x="2914206" y="3072722"/>
            <a:ext cx="6373114" cy="323895"/>
          </a:xfrm>
          <a:prstGeom prst="rect">
            <a:avLst/>
          </a:prstGeom>
        </p:spPr>
      </p:pic>
      <p:pic>
        <p:nvPicPr>
          <p:cNvPr id="17" name="Picture 16">
            <a:extLst>
              <a:ext uri="{FF2B5EF4-FFF2-40B4-BE49-F238E27FC236}">
                <a16:creationId xmlns:a16="http://schemas.microsoft.com/office/drawing/2014/main" id="{37A0788A-7DAF-42A8-87ED-4E3534CDDD76}"/>
              </a:ext>
            </a:extLst>
          </p:cNvPr>
          <p:cNvPicPr>
            <a:picLocks noChangeAspect="1"/>
          </p:cNvPicPr>
          <p:nvPr/>
        </p:nvPicPr>
        <p:blipFill>
          <a:blip r:embed="rId7"/>
          <a:stretch>
            <a:fillRect/>
          </a:stretch>
        </p:blipFill>
        <p:spPr>
          <a:xfrm>
            <a:off x="2920236" y="3485557"/>
            <a:ext cx="6367084" cy="362743"/>
          </a:xfrm>
          <a:prstGeom prst="rect">
            <a:avLst/>
          </a:prstGeom>
        </p:spPr>
      </p:pic>
      <p:pic>
        <p:nvPicPr>
          <p:cNvPr id="18" name="Picture 17">
            <a:extLst>
              <a:ext uri="{FF2B5EF4-FFF2-40B4-BE49-F238E27FC236}">
                <a16:creationId xmlns:a16="http://schemas.microsoft.com/office/drawing/2014/main" id="{C3542DB6-2DEB-4A54-BAA3-53C5E63FB2F5}"/>
              </a:ext>
            </a:extLst>
          </p:cNvPr>
          <p:cNvPicPr>
            <a:picLocks noChangeAspect="1"/>
          </p:cNvPicPr>
          <p:nvPr/>
        </p:nvPicPr>
        <p:blipFill>
          <a:blip r:embed="rId8"/>
          <a:stretch>
            <a:fillRect/>
          </a:stretch>
        </p:blipFill>
        <p:spPr>
          <a:xfrm>
            <a:off x="2914206" y="3897348"/>
            <a:ext cx="6382641" cy="323895"/>
          </a:xfrm>
          <a:prstGeom prst="rect">
            <a:avLst/>
          </a:prstGeom>
        </p:spPr>
      </p:pic>
      <p:pic>
        <p:nvPicPr>
          <p:cNvPr id="22" name="Picture 21">
            <a:extLst>
              <a:ext uri="{FF2B5EF4-FFF2-40B4-BE49-F238E27FC236}">
                <a16:creationId xmlns:a16="http://schemas.microsoft.com/office/drawing/2014/main" id="{DCEE0423-0527-4799-B03D-C74183B6F6D3}"/>
              </a:ext>
            </a:extLst>
          </p:cNvPr>
          <p:cNvPicPr>
            <a:picLocks noChangeAspect="1"/>
          </p:cNvPicPr>
          <p:nvPr/>
        </p:nvPicPr>
        <p:blipFill>
          <a:blip r:embed="rId9"/>
          <a:stretch>
            <a:fillRect/>
          </a:stretch>
        </p:blipFill>
        <p:spPr>
          <a:xfrm>
            <a:off x="5205288" y="2381750"/>
            <a:ext cx="1800476" cy="638264"/>
          </a:xfrm>
          <a:prstGeom prst="rect">
            <a:avLst/>
          </a:prstGeom>
        </p:spPr>
      </p:pic>
      <p:pic>
        <p:nvPicPr>
          <p:cNvPr id="23" name="Picture 22">
            <a:extLst>
              <a:ext uri="{FF2B5EF4-FFF2-40B4-BE49-F238E27FC236}">
                <a16:creationId xmlns:a16="http://schemas.microsoft.com/office/drawing/2014/main" id="{F9A2AE3E-E51C-4B59-AE2A-7FB93A6B3775}"/>
              </a:ext>
            </a:extLst>
          </p:cNvPr>
          <p:cNvPicPr>
            <a:picLocks noChangeAspect="1"/>
          </p:cNvPicPr>
          <p:nvPr/>
        </p:nvPicPr>
        <p:blipFill>
          <a:blip r:embed="rId10"/>
          <a:stretch>
            <a:fillRect/>
          </a:stretch>
        </p:blipFill>
        <p:spPr>
          <a:xfrm>
            <a:off x="5186235" y="3119394"/>
            <a:ext cx="1819529" cy="619211"/>
          </a:xfrm>
          <a:prstGeom prst="rect">
            <a:avLst/>
          </a:prstGeom>
        </p:spPr>
      </p:pic>
      <p:pic>
        <p:nvPicPr>
          <p:cNvPr id="24" name="Picture 23">
            <a:extLst>
              <a:ext uri="{FF2B5EF4-FFF2-40B4-BE49-F238E27FC236}">
                <a16:creationId xmlns:a16="http://schemas.microsoft.com/office/drawing/2014/main" id="{A956DF46-E0BC-4245-9A4F-A84CBAC88131}"/>
              </a:ext>
            </a:extLst>
          </p:cNvPr>
          <p:cNvPicPr>
            <a:picLocks noChangeAspect="1"/>
          </p:cNvPicPr>
          <p:nvPr/>
        </p:nvPicPr>
        <p:blipFill>
          <a:blip r:embed="rId11"/>
          <a:stretch>
            <a:fillRect/>
          </a:stretch>
        </p:blipFill>
        <p:spPr>
          <a:xfrm>
            <a:off x="5217829" y="3835676"/>
            <a:ext cx="1771897" cy="609685"/>
          </a:xfrm>
          <a:prstGeom prst="rect">
            <a:avLst/>
          </a:prstGeom>
        </p:spPr>
      </p:pic>
    </p:spTree>
    <p:extLst>
      <p:ext uri="{BB962C8B-B14F-4D97-AF65-F5344CB8AC3E}">
        <p14:creationId xmlns:p14="http://schemas.microsoft.com/office/powerpoint/2010/main" val="2652795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right)">
                                      <p:cBhvr>
                                        <p:cTn id="7" dur="500"/>
                                        <p:tgtEl>
                                          <p:spTgt spid="3"/>
                                        </p:tgtEl>
                                      </p:cBhvr>
                                    </p:animEffect>
                                  </p:childTnLst>
                                </p:cTn>
                              </p:par>
                              <p:par>
                                <p:cTn id="8" presetID="22" presetClass="entr" presetSubtype="8" fill="hold" nodeType="withEffect">
                                  <p:stCondLst>
                                    <p:cond delay="0"/>
                                  </p:stCondLst>
                                  <p:childTnLst>
                                    <p:set>
                                      <p:cBhvr>
                                        <p:cTn id="9" dur="1" fill="hold">
                                          <p:stCondLst>
                                            <p:cond delay="0"/>
                                          </p:stCondLst>
                                        </p:cTn>
                                        <p:tgtEl>
                                          <p:spTgt spid="4">
                                            <p:txEl>
                                              <p:pRg st="0" end="0"/>
                                            </p:txEl>
                                          </p:spTgt>
                                        </p:tgtEl>
                                        <p:attrNameLst>
                                          <p:attrName>style.visibility</p:attrName>
                                        </p:attrNameLst>
                                      </p:cBhvr>
                                      <p:to>
                                        <p:strVal val="visible"/>
                                      </p:to>
                                    </p:set>
                                    <p:animEffect transition="in" filter="wipe(left)">
                                      <p:cBhvr>
                                        <p:cTn id="10" dur="500"/>
                                        <p:tgtEl>
                                          <p:spTgt spid="4">
                                            <p:txEl>
                                              <p:pRg st="0" end="0"/>
                                            </p:txEl>
                                          </p:spTgt>
                                        </p:tgtEl>
                                      </p:cBhvr>
                                    </p:animEffect>
                                  </p:childTnLst>
                                </p:cTn>
                              </p:par>
                            </p:childTnLst>
                          </p:cTn>
                        </p:par>
                        <p:par>
                          <p:cTn id="11" fill="hold">
                            <p:stCondLst>
                              <p:cond delay="500"/>
                            </p:stCondLst>
                            <p:childTnLst>
                              <p:par>
                                <p:cTn id="12" presetID="2" presetClass="entr" presetSubtype="2" fill="hold" nodeType="afterEffect">
                                  <p:stCondLst>
                                    <p:cond delay="0"/>
                                  </p:stCondLst>
                                  <p:childTnLst>
                                    <p:set>
                                      <p:cBhvr>
                                        <p:cTn id="13" dur="1" fill="hold">
                                          <p:stCondLst>
                                            <p:cond delay="0"/>
                                          </p:stCondLst>
                                        </p:cTn>
                                        <p:tgtEl>
                                          <p:spTgt spid="10"/>
                                        </p:tgtEl>
                                        <p:attrNameLst>
                                          <p:attrName>style.visibility</p:attrName>
                                        </p:attrNameLst>
                                      </p:cBhvr>
                                      <p:to>
                                        <p:strVal val="visible"/>
                                      </p:to>
                                    </p:set>
                                    <p:anim calcmode="lin" valueType="num">
                                      <p:cBhvr additive="base">
                                        <p:cTn id="14" dur="500" fill="hold"/>
                                        <p:tgtEl>
                                          <p:spTgt spid="10"/>
                                        </p:tgtEl>
                                        <p:attrNameLst>
                                          <p:attrName>ppt_x</p:attrName>
                                        </p:attrNameLst>
                                      </p:cBhvr>
                                      <p:tavLst>
                                        <p:tav tm="0">
                                          <p:val>
                                            <p:strVal val="1+#ppt_w/2"/>
                                          </p:val>
                                        </p:tav>
                                        <p:tav tm="100000">
                                          <p:val>
                                            <p:strVal val="#ppt_x"/>
                                          </p:val>
                                        </p:tav>
                                      </p:tavLst>
                                    </p:anim>
                                    <p:anim calcmode="lin" valueType="num">
                                      <p:cBhvr additive="base">
                                        <p:cTn id="15"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16" presetClass="entr" presetSubtype="37" fill="hold" nodeType="click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barn(outVertical)">
                                      <p:cBhvr>
                                        <p:cTn id="20" dur="500"/>
                                        <p:tgtEl>
                                          <p:spTgt spid="11"/>
                                        </p:tgtEl>
                                      </p:cBhvr>
                                    </p:animEffect>
                                  </p:childTnLst>
                                </p:cTn>
                              </p:par>
                            </p:childTnLst>
                          </p:cTn>
                        </p:par>
                        <p:par>
                          <p:cTn id="21" fill="hold">
                            <p:stCondLst>
                              <p:cond delay="500"/>
                            </p:stCondLst>
                            <p:childTnLst>
                              <p:par>
                                <p:cTn id="22" presetID="10" presetClass="entr" presetSubtype="0" fill="hold" nodeType="after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500"/>
                                        <p:tgtEl>
                                          <p:spTgt spid="15"/>
                                        </p:tgtEl>
                                      </p:cBhvr>
                                    </p:animEffect>
                                  </p:childTnLst>
                                </p:cTn>
                              </p:par>
                            </p:childTnLst>
                          </p:cTn>
                        </p:par>
                        <p:par>
                          <p:cTn id="25" fill="hold">
                            <p:stCondLst>
                              <p:cond delay="1000"/>
                            </p:stCondLst>
                            <p:childTnLst>
                              <p:par>
                                <p:cTn id="26" presetID="10" presetClass="entr" presetSubtype="0" fill="hold" nodeType="after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fade">
                                      <p:cBhvr>
                                        <p:cTn id="28" dur="500"/>
                                        <p:tgtEl>
                                          <p:spTgt spid="16"/>
                                        </p:tgtEl>
                                      </p:cBhvr>
                                    </p:animEffect>
                                  </p:childTnLst>
                                </p:cTn>
                              </p:par>
                            </p:childTnLst>
                          </p:cTn>
                        </p:par>
                        <p:par>
                          <p:cTn id="29" fill="hold">
                            <p:stCondLst>
                              <p:cond delay="1500"/>
                            </p:stCondLst>
                            <p:childTnLst>
                              <p:par>
                                <p:cTn id="30" presetID="10" presetClass="entr" presetSubtype="0" fill="hold" nodeType="after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fade">
                                      <p:cBhvr>
                                        <p:cTn id="32" dur="500"/>
                                        <p:tgtEl>
                                          <p:spTgt spid="17"/>
                                        </p:tgtEl>
                                      </p:cBhvr>
                                    </p:animEffect>
                                  </p:childTnLst>
                                </p:cTn>
                              </p:par>
                            </p:childTnLst>
                          </p:cTn>
                        </p:par>
                        <p:par>
                          <p:cTn id="33" fill="hold">
                            <p:stCondLst>
                              <p:cond delay="2000"/>
                            </p:stCondLst>
                            <p:childTnLst>
                              <p:par>
                                <p:cTn id="34" presetID="10" presetClass="entr" presetSubtype="0" fill="hold" nodeType="afterEffect">
                                  <p:stCondLst>
                                    <p:cond delay="0"/>
                                  </p:stCondLst>
                                  <p:childTnLst>
                                    <p:set>
                                      <p:cBhvr>
                                        <p:cTn id="35" dur="1" fill="hold">
                                          <p:stCondLst>
                                            <p:cond delay="0"/>
                                          </p:stCondLst>
                                        </p:cTn>
                                        <p:tgtEl>
                                          <p:spTgt spid="18"/>
                                        </p:tgtEl>
                                        <p:attrNameLst>
                                          <p:attrName>style.visibility</p:attrName>
                                        </p:attrNameLst>
                                      </p:cBhvr>
                                      <p:to>
                                        <p:strVal val="visible"/>
                                      </p:to>
                                    </p:set>
                                    <p:animEffect transition="in" filter="fade">
                                      <p:cBhvr>
                                        <p:cTn id="36" dur="500"/>
                                        <p:tgtEl>
                                          <p:spTgt spid="18"/>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xit" presetSubtype="0" fill="hold" nodeType="clickEffect">
                                  <p:stCondLst>
                                    <p:cond delay="0"/>
                                  </p:stCondLst>
                                  <p:childTnLst>
                                    <p:animEffect transition="out" filter="fade">
                                      <p:cBhvr>
                                        <p:cTn id="40" dur="500"/>
                                        <p:tgtEl>
                                          <p:spTgt spid="15"/>
                                        </p:tgtEl>
                                      </p:cBhvr>
                                    </p:animEffect>
                                    <p:set>
                                      <p:cBhvr>
                                        <p:cTn id="41" dur="1" fill="hold">
                                          <p:stCondLst>
                                            <p:cond delay="499"/>
                                          </p:stCondLst>
                                        </p:cTn>
                                        <p:tgtEl>
                                          <p:spTgt spid="15"/>
                                        </p:tgtEl>
                                        <p:attrNameLst>
                                          <p:attrName>style.visibility</p:attrName>
                                        </p:attrNameLst>
                                      </p:cBhvr>
                                      <p:to>
                                        <p:strVal val="hidden"/>
                                      </p:to>
                                    </p:set>
                                  </p:childTnLst>
                                </p:cTn>
                              </p:par>
                              <p:par>
                                <p:cTn id="42" presetID="10" presetClass="exit" presetSubtype="0" fill="hold" nodeType="withEffect">
                                  <p:stCondLst>
                                    <p:cond delay="0"/>
                                  </p:stCondLst>
                                  <p:childTnLst>
                                    <p:animEffect transition="out" filter="fade">
                                      <p:cBhvr>
                                        <p:cTn id="43" dur="500"/>
                                        <p:tgtEl>
                                          <p:spTgt spid="16"/>
                                        </p:tgtEl>
                                      </p:cBhvr>
                                    </p:animEffect>
                                    <p:set>
                                      <p:cBhvr>
                                        <p:cTn id="44" dur="1" fill="hold">
                                          <p:stCondLst>
                                            <p:cond delay="499"/>
                                          </p:stCondLst>
                                        </p:cTn>
                                        <p:tgtEl>
                                          <p:spTgt spid="16"/>
                                        </p:tgtEl>
                                        <p:attrNameLst>
                                          <p:attrName>style.visibility</p:attrName>
                                        </p:attrNameLst>
                                      </p:cBhvr>
                                      <p:to>
                                        <p:strVal val="hidden"/>
                                      </p:to>
                                    </p:set>
                                  </p:childTnLst>
                                </p:cTn>
                              </p:par>
                              <p:par>
                                <p:cTn id="45" presetID="10" presetClass="exit" presetSubtype="0" fill="hold" nodeType="withEffect">
                                  <p:stCondLst>
                                    <p:cond delay="0"/>
                                  </p:stCondLst>
                                  <p:childTnLst>
                                    <p:animEffect transition="out" filter="fade">
                                      <p:cBhvr>
                                        <p:cTn id="46" dur="500"/>
                                        <p:tgtEl>
                                          <p:spTgt spid="17"/>
                                        </p:tgtEl>
                                      </p:cBhvr>
                                    </p:animEffect>
                                    <p:set>
                                      <p:cBhvr>
                                        <p:cTn id="47" dur="1" fill="hold">
                                          <p:stCondLst>
                                            <p:cond delay="499"/>
                                          </p:stCondLst>
                                        </p:cTn>
                                        <p:tgtEl>
                                          <p:spTgt spid="17"/>
                                        </p:tgtEl>
                                        <p:attrNameLst>
                                          <p:attrName>style.visibility</p:attrName>
                                        </p:attrNameLst>
                                      </p:cBhvr>
                                      <p:to>
                                        <p:strVal val="hidden"/>
                                      </p:to>
                                    </p:set>
                                  </p:childTnLst>
                                </p:cTn>
                              </p:par>
                              <p:par>
                                <p:cTn id="48" presetID="10" presetClass="exit" presetSubtype="0" fill="hold" nodeType="withEffect">
                                  <p:stCondLst>
                                    <p:cond delay="0"/>
                                  </p:stCondLst>
                                  <p:childTnLst>
                                    <p:animEffect transition="out" filter="fade">
                                      <p:cBhvr>
                                        <p:cTn id="49" dur="500"/>
                                        <p:tgtEl>
                                          <p:spTgt spid="18"/>
                                        </p:tgtEl>
                                      </p:cBhvr>
                                    </p:animEffect>
                                    <p:set>
                                      <p:cBhvr>
                                        <p:cTn id="50" dur="1" fill="hold">
                                          <p:stCondLst>
                                            <p:cond delay="499"/>
                                          </p:stCondLst>
                                        </p:cTn>
                                        <p:tgtEl>
                                          <p:spTgt spid="18"/>
                                        </p:tgtEl>
                                        <p:attrNameLst>
                                          <p:attrName>style.visibility</p:attrName>
                                        </p:attrNameLst>
                                      </p:cBhvr>
                                      <p:to>
                                        <p:strVal val="hidden"/>
                                      </p:to>
                                    </p:set>
                                  </p:childTnLst>
                                </p:cTn>
                              </p:par>
                            </p:childTnLst>
                          </p:cTn>
                        </p:par>
                        <p:par>
                          <p:cTn id="51" fill="hold">
                            <p:stCondLst>
                              <p:cond delay="500"/>
                            </p:stCondLst>
                            <p:childTnLst>
                              <p:par>
                                <p:cTn id="52" presetID="16" presetClass="exit" presetSubtype="21" fill="hold" nodeType="afterEffect">
                                  <p:stCondLst>
                                    <p:cond delay="0"/>
                                  </p:stCondLst>
                                  <p:childTnLst>
                                    <p:animEffect transition="out" filter="barn(inVertical)">
                                      <p:cBhvr>
                                        <p:cTn id="53" dur="500"/>
                                        <p:tgtEl>
                                          <p:spTgt spid="11"/>
                                        </p:tgtEl>
                                      </p:cBhvr>
                                    </p:animEffect>
                                    <p:set>
                                      <p:cBhvr>
                                        <p:cTn id="54" dur="1" fill="hold">
                                          <p:stCondLst>
                                            <p:cond delay="499"/>
                                          </p:stCondLst>
                                        </p:cTn>
                                        <p:tgtEl>
                                          <p:spTgt spid="11"/>
                                        </p:tgtEl>
                                        <p:attrNameLst>
                                          <p:attrName>style.visibility</p:attrName>
                                        </p:attrNameLst>
                                      </p:cBhvr>
                                      <p:to>
                                        <p:strVal val="hidden"/>
                                      </p:to>
                                    </p:set>
                                  </p:childTnLst>
                                </p:cTn>
                              </p:par>
                            </p:childTnLst>
                          </p:cTn>
                        </p:par>
                        <p:par>
                          <p:cTn id="55" fill="hold">
                            <p:stCondLst>
                              <p:cond delay="1000"/>
                            </p:stCondLst>
                            <p:childTnLst>
                              <p:par>
                                <p:cTn id="56" presetID="10" presetClass="entr" presetSubtype="0" fill="hold" nodeType="afterEffect">
                                  <p:stCondLst>
                                    <p:cond delay="0"/>
                                  </p:stCondLst>
                                  <p:childTnLst>
                                    <p:set>
                                      <p:cBhvr>
                                        <p:cTn id="57" dur="1" fill="hold">
                                          <p:stCondLst>
                                            <p:cond delay="0"/>
                                          </p:stCondLst>
                                        </p:cTn>
                                        <p:tgtEl>
                                          <p:spTgt spid="22"/>
                                        </p:tgtEl>
                                        <p:attrNameLst>
                                          <p:attrName>style.visibility</p:attrName>
                                        </p:attrNameLst>
                                      </p:cBhvr>
                                      <p:to>
                                        <p:strVal val="visible"/>
                                      </p:to>
                                    </p:set>
                                    <p:animEffect transition="in" filter="fade">
                                      <p:cBhvr>
                                        <p:cTn id="58" dur="500"/>
                                        <p:tgtEl>
                                          <p:spTgt spid="22"/>
                                        </p:tgtEl>
                                      </p:cBhvr>
                                    </p:animEffect>
                                  </p:childTnLst>
                                </p:cTn>
                              </p:par>
                            </p:childTnLst>
                          </p:cTn>
                        </p:par>
                        <p:par>
                          <p:cTn id="59" fill="hold">
                            <p:stCondLst>
                              <p:cond delay="1500"/>
                            </p:stCondLst>
                            <p:childTnLst>
                              <p:par>
                                <p:cTn id="60" presetID="10" presetClass="entr" presetSubtype="0" fill="hold" nodeType="afterEffect">
                                  <p:stCondLst>
                                    <p:cond delay="0"/>
                                  </p:stCondLst>
                                  <p:childTnLst>
                                    <p:set>
                                      <p:cBhvr>
                                        <p:cTn id="61" dur="1" fill="hold">
                                          <p:stCondLst>
                                            <p:cond delay="0"/>
                                          </p:stCondLst>
                                        </p:cTn>
                                        <p:tgtEl>
                                          <p:spTgt spid="23"/>
                                        </p:tgtEl>
                                        <p:attrNameLst>
                                          <p:attrName>style.visibility</p:attrName>
                                        </p:attrNameLst>
                                      </p:cBhvr>
                                      <p:to>
                                        <p:strVal val="visible"/>
                                      </p:to>
                                    </p:set>
                                    <p:animEffect transition="in" filter="fade">
                                      <p:cBhvr>
                                        <p:cTn id="62" dur="500"/>
                                        <p:tgtEl>
                                          <p:spTgt spid="23"/>
                                        </p:tgtEl>
                                      </p:cBhvr>
                                    </p:animEffect>
                                  </p:childTnLst>
                                </p:cTn>
                              </p:par>
                            </p:childTnLst>
                          </p:cTn>
                        </p:par>
                        <p:par>
                          <p:cTn id="63" fill="hold">
                            <p:stCondLst>
                              <p:cond delay="2000"/>
                            </p:stCondLst>
                            <p:childTnLst>
                              <p:par>
                                <p:cTn id="64" presetID="10" presetClass="entr" presetSubtype="0" fill="hold" nodeType="afterEffect">
                                  <p:stCondLst>
                                    <p:cond delay="0"/>
                                  </p:stCondLst>
                                  <p:childTnLst>
                                    <p:set>
                                      <p:cBhvr>
                                        <p:cTn id="65" dur="1" fill="hold">
                                          <p:stCondLst>
                                            <p:cond delay="0"/>
                                          </p:stCondLst>
                                        </p:cTn>
                                        <p:tgtEl>
                                          <p:spTgt spid="24"/>
                                        </p:tgtEl>
                                        <p:attrNameLst>
                                          <p:attrName>style.visibility</p:attrName>
                                        </p:attrNameLst>
                                      </p:cBhvr>
                                      <p:to>
                                        <p:strVal val="visible"/>
                                      </p:to>
                                    </p:set>
                                    <p:animEffect transition="in" filter="fade">
                                      <p:cBhvr>
                                        <p:cTn id="66"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1E1E1E"/>
        </a:solidFill>
        <a:effectLst/>
      </p:bgPr>
    </p:bg>
    <p:spTree>
      <p:nvGrpSpPr>
        <p:cNvPr id="1" name=""/>
        <p:cNvGrpSpPr/>
        <p:nvPr/>
      </p:nvGrpSpPr>
      <p:grpSpPr>
        <a:xfrm>
          <a:off x="0" y="0"/>
          <a:ext cx="0" cy="0"/>
          <a:chOff x="0" y="0"/>
          <a:chExt cx="0" cy="0"/>
        </a:xfrm>
      </p:grpSpPr>
      <p:sp>
        <p:nvSpPr>
          <p:cNvPr id="2" name="Right Triangle 1">
            <a:extLst>
              <a:ext uri="{FF2B5EF4-FFF2-40B4-BE49-F238E27FC236}">
                <a16:creationId xmlns:a16="http://schemas.microsoft.com/office/drawing/2014/main" id="{5412B7D6-9400-4B66-8814-DCF81BEB0C5A}"/>
              </a:ext>
            </a:extLst>
          </p:cNvPr>
          <p:cNvSpPr/>
          <p:nvPr/>
        </p:nvSpPr>
        <p:spPr>
          <a:xfrm rot="5400000" flipH="1">
            <a:off x="0" y="5372100"/>
            <a:ext cx="1485900" cy="1485900"/>
          </a:xfrm>
          <a:prstGeom prst="rtTriangle">
            <a:avLst/>
          </a:prstGeom>
          <a:solidFill>
            <a:srgbClr val="EF95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64ABBA9B-1329-47B1-9E6B-E01B6F3823E7}"/>
              </a:ext>
            </a:extLst>
          </p:cNvPr>
          <p:cNvSpPr/>
          <p:nvPr/>
        </p:nvSpPr>
        <p:spPr>
          <a:xfrm>
            <a:off x="10058400" y="97712"/>
            <a:ext cx="2133600" cy="177800"/>
          </a:xfrm>
          <a:prstGeom prst="rect">
            <a:avLst/>
          </a:prstGeom>
          <a:solidFill>
            <a:srgbClr val="9ED3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D575CD53-6108-481A-A31F-305A2B59F755}"/>
              </a:ext>
            </a:extLst>
          </p:cNvPr>
          <p:cNvSpPr txBox="1"/>
          <p:nvPr/>
        </p:nvSpPr>
        <p:spPr>
          <a:xfrm>
            <a:off x="690563" y="314325"/>
            <a:ext cx="10808351" cy="553998"/>
          </a:xfrm>
          <a:prstGeom prst="rect">
            <a:avLst/>
          </a:prstGeom>
          <a:noFill/>
        </p:spPr>
        <p:txBody>
          <a:bodyPr wrap="square" lIns="0" tIns="0" rIns="0" bIns="0" rtlCol="0" anchor="t">
            <a:spAutoFit/>
          </a:bodyPr>
          <a:lstStyle/>
          <a:p>
            <a:r>
              <a:rPr lang="en-US" sz="3600" b="1">
                <a:solidFill>
                  <a:schemeClr val="bg1"/>
                </a:solidFill>
                <a:latin typeface="+mj-lt"/>
              </a:rPr>
              <a:t>NHÚNG </a:t>
            </a:r>
            <a:r>
              <a:rPr lang="en-US" sz="3600">
                <a:solidFill>
                  <a:schemeClr val="bg1"/>
                </a:solidFill>
                <a:latin typeface="+mj-lt"/>
              </a:rPr>
              <a:t>USER CONTROL VÀO FORM</a:t>
            </a:r>
          </a:p>
        </p:txBody>
      </p:sp>
      <p:sp>
        <p:nvSpPr>
          <p:cNvPr id="7" name="Slide Number Placeholder 6">
            <a:extLst>
              <a:ext uri="{FF2B5EF4-FFF2-40B4-BE49-F238E27FC236}">
                <a16:creationId xmlns:a16="http://schemas.microsoft.com/office/drawing/2014/main" id="{62E62710-286F-4B00-9BF4-C4E48604ED0D}"/>
              </a:ext>
            </a:extLst>
          </p:cNvPr>
          <p:cNvSpPr>
            <a:spLocks noGrp="1"/>
          </p:cNvSpPr>
          <p:nvPr>
            <p:ph type="sldNum" sz="quarter" idx="12"/>
          </p:nvPr>
        </p:nvSpPr>
        <p:spPr/>
        <p:txBody>
          <a:bodyPr/>
          <a:lstStyle/>
          <a:p>
            <a:fld id="{8104C915-17D6-486A-86EC-048CBE10C825}" type="slidenum">
              <a:rPr lang="en-US" smtClean="0"/>
              <a:t>15</a:t>
            </a:fld>
            <a:endParaRPr lang="en-US"/>
          </a:p>
        </p:txBody>
      </p:sp>
      <p:pic>
        <p:nvPicPr>
          <p:cNvPr id="8" name="keotha">
            <a:hlinkClick r:id="" action="ppaction://media"/>
            <a:extLst>
              <a:ext uri="{FF2B5EF4-FFF2-40B4-BE49-F238E27FC236}">
                <a16:creationId xmlns:a16="http://schemas.microsoft.com/office/drawing/2014/main" id="{63392E05-E82B-4314-8F79-AFFFB1E880EC}"/>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612163" y="1184275"/>
            <a:ext cx="8965150" cy="4856123"/>
          </a:xfrm>
          <a:prstGeom prst="rect">
            <a:avLst/>
          </a:prstGeom>
        </p:spPr>
      </p:pic>
    </p:spTree>
    <p:extLst>
      <p:ext uri="{BB962C8B-B14F-4D97-AF65-F5344CB8AC3E}">
        <p14:creationId xmlns:p14="http://schemas.microsoft.com/office/powerpoint/2010/main" val="30340551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right)">
                                      <p:cBhvr>
                                        <p:cTn id="7" dur="500"/>
                                        <p:tgtEl>
                                          <p:spTgt spid="3"/>
                                        </p:tgtEl>
                                      </p:cBhvr>
                                    </p:animEffect>
                                  </p:childTnLst>
                                </p:cTn>
                              </p:par>
                              <p:par>
                                <p:cTn id="8" presetID="22" presetClass="entr" presetSubtype="8" fill="hold" nodeType="withEffect">
                                  <p:stCondLst>
                                    <p:cond delay="0"/>
                                  </p:stCondLst>
                                  <p:childTnLst>
                                    <p:set>
                                      <p:cBhvr>
                                        <p:cTn id="9" dur="1" fill="hold">
                                          <p:stCondLst>
                                            <p:cond delay="0"/>
                                          </p:stCondLst>
                                        </p:cTn>
                                        <p:tgtEl>
                                          <p:spTgt spid="4">
                                            <p:txEl>
                                              <p:pRg st="0" end="0"/>
                                            </p:txEl>
                                          </p:spTgt>
                                        </p:tgtEl>
                                        <p:attrNameLst>
                                          <p:attrName>style.visibility</p:attrName>
                                        </p:attrNameLst>
                                      </p:cBhvr>
                                      <p:to>
                                        <p:strVal val="visible"/>
                                      </p:to>
                                    </p:set>
                                    <p:animEffect transition="in" filter="wipe(left)">
                                      <p:cBhvr>
                                        <p:cTn id="10" dur="500"/>
                                        <p:tgtEl>
                                          <p:spTgt spid="4">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9429"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5" repeatCount="indefinite" fill="hold" display="0">
                  <p:stCondLst>
                    <p:cond delay="indefinite"/>
                  </p:stCondLst>
                </p:cTn>
                <p:tgtEl>
                  <p:spTgt spid="8"/>
                </p:tgtEl>
              </p:cMediaNode>
            </p:video>
            <p:seq concurrent="1" nextAc="seek">
              <p:cTn id="16" restart="whenNotActive" fill="hold" evtFilter="cancelBubble" nodeType="interactiveSeq">
                <p:stCondLst>
                  <p:cond evt="onClick" delay="0">
                    <p:tgtEl>
                      <p:spTgt spid="8"/>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8"/>
                                        </p:tgtEl>
                                      </p:cBhvr>
                                    </p:cmd>
                                  </p:childTnLst>
                                </p:cTn>
                              </p:par>
                            </p:childTnLst>
                          </p:cTn>
                        </p:par>
                      </p:childTnLst>
                    </p:cTn>
                  </p:par>
                </p:childTnLst>
              </p:cTn>
              <p:nextCondLst>
                <p:cond evt="onClick" delay="0">
                  <p:tgtEl>
                    <p:spTgt spid="8"/>
                  </p:tgtEl>
                </p:cond>
              </p:nextCondLst>
            </p:seq>
          </p:childTnLst>
        </p:cTn>
      </p:par>
    </p:tnLst>
    <p:bldLst>
      <p:bldP spid="3"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1E1E1E"/>
        </a:solidFill>
        <a:effectLst/>
      </p:bgPr>
    </p:bg>
    <p:spTree>
      <p:nvGrpSpPr>
        <p:cNvPr id="1" name=""/>
        <p:cNvGrpSpPr/>
        <p:nvPr/>
      </p:nvGrpSpPr>
      <p:grpSpPr>
        <a:xfrm>
          <a:off x="0" y="0"/>
          <a:ext cx="0" cy="0"/>
          <a:chOff x="0" y="0"/>
          <a:chExt cx="0" cy="0"/>
        </a:xfrm>
      </p:grpSpPr>
      <p:sp>
        <p:nvSpPr>
          <p:cNvPr id="2" name="Right Triangle 1">
            <a:extLst>
              <a:ext uri="{FF2B5EF4-FFF2-40B4-BE49-F238E27FC236}">
                <a16:creationId xmlns:a16="http://schemas.microsoft.com/office/drawing/2014/main" id="{5412B7D6-9400-4B66-8814-DCF81BEB0C5A}"/>
              </a:ext>
            </a:extLst>
          </p:cNvPr>
          <p:cNvSpPr/>
          <p:nvPr/>
        </p:nvSpPr>
        <p:spPr>
          <a:xfrm rot="5400000" flipH="1">
            <a:off x="0" y="5372100"/>
            <a:ext cx="1485900" cy="1485900"/>
          </a:xfrm>
          <a:prstGeom prst="rtTriangle">
            <a:avLst/>
          </a:prstGeom>
          <a:solidFill>
            <a:srgbClr val="EF95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64ABBA9B-1329-47B1-9E6B-E01B6F3823E7}"/>
              </a:ext>
            </a:extLst>
          </p:cNvPr>
          <p:cNvSpPr/>
          <p:nvPr/>
        </p:nvSpPr>
        <p:spPr>
          <a:xfrm>
            <a:off x="10058400" y="97712"/>
            <a:ext cx="2133600" cy="177800"/>
          </a:xfrm>
          <a:prstGeom prst="rect">
            <a:avLst/>
          </a:prstGeom>
          <a:solidFill>
            <a:srgbClr val="9ED3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D575CD53-6108-481A-A31F-305A2B59F755}"/>
              </a:ext>
            </a:extLst>
          </p:cNvPr>
          <p:cNvSpPr txBox="1"/>
          <p:nvPr/>
        </p:nvSpPr>
        <p:spPr>
          <a:xfrm>
            <a:off x="690563" y="314325"/>
            <a:ext cx="10808351" cy="553998"/>
          </a:xfrm>
          <a:prstGeom prst="rect">
            <a:avLst/>
          </a:prstGeom>
          <a:noFill/>
        </p:spPr>
        <p:txBody>
          <a:bodyPr wrap="square" lIns="0" tIns="0" rIns="0" bIns="0" rtlCol="0" anchor="t">
            <a:spAutoFit/>
          </a:bodyPr>
          <a:lstStyle/>
          <a:p>
            <a:r>
              <a:rPr lang="en-US" sz="3600" b="1">
                <a:solidFill>
                  <a:schemeClr val="bg1"/>
                </a:solidFill>
                <a:latin typeface="+mj-lt"/>
              </a:rPr>
              <a:t>PUBLISING </a:t>
            </a:r>
            <a:r>
              <a:rPr lang="en-US" sz="3600">
                <a:solidFill>
                  <a:schemeClr val="bg1"/>
                </a:solidFill>
                <a:latin typeface="+mj-lt"/>
              </a:rPr>
              <a:t>EVENTS</a:t>
            </a:r>
          </a:p>
        </p:txBody>
      </p:sp>
      <p:sp>
        <p:nvSpPr>
          <p:cNvPr id="7" name="Slide Number Placeholder 6">
            <a:extLst>
              <a:ext uri="{FF2B5EF4-FFF2-40B4-BE49-F238E27FC236}">
                <a16:creationId xmlns:a16="http://schemas.microsoft.com/office/drawing/2014/main" id="{62E62710-286F-4B00-9BF4-C4E48604ED0D}"/>
              </a:ext>
            </a:extLst>
          </p:cNvPr>
          <p:cNvSpPr>
            <a:spLocks noGrp="1"/>
          </p:cNvSpPr>
          <p:nvPr>
            <p:ph type="sldNum" sz="quarter" idx="12"/>
          </p:nvPr>
        </p:nvSpPr>
        <p:spPr/>
        <p:txBody>
          <a:bodyPr/>
          <a:lstStyle/>
          <a:p>
            <a:fld id="{8104C915-17D6-486A-86EC-048CBE10C825}" type="slidenum">
              <a:rPr lang="en-US" smtClean="0"/>
              <a:t>16</a:t>
            </a:fld>
            <a:endParaRPr lang="en-US"/>
          </a:p>
        </p:txBody>
      </p:sp>
      <p:pic>
        <p:nvPicPr>
          <p:cNvPr id="12" name="Picture 11">
            <a:extLst>
              <a:ext uri="{FF2B5EF4-FFF2-40B4-BE49-F238E27FC236}">
                <a16:creationId xmlns:a16="http://schemas.microsoft.com/office/drawing/2014/main" id="{F83FECF4-69F5-4F82-85B2-34A75ECF1F99}"/>
              </a:ext>
            </a:extLst>
          </p:cNvPr>
          <p:cNvPicPr>
            <a:picLocks noChangeAspect="1"/>
          </p:cNvPicPr>
          <p:nvPr/>
        </p:nvPicPr>
        <p:blipFill>
          <a:blip r:embed="rId3"/>
          <a:stretch>
            <a:fillRect/>
          </a:stretch>
        </p:blipFill>
        <p:spPr>
          <a:xfrm>
            <a:off x="1374442" y="1431485"/>
            <a:ext cx="9440592" cy="428685"/>
          </a:xfrm>
          <a:prstGeom prst="rect">
            <a:avLst/>
          </a:prstGeom>
        </p:spPr>
      </p:pic>
      <p:pic>
        <p:nvPicPr>
          <p:cNvPr id="13" name="Picture 12">
            <a:extLst>
              <a:ext uri="{FF2B5EF4-FFF2-40B4-BE49-F238E27FC236}">
                <a16:creationId xmlns:a16="http://schemas.microsoft.com/office/drawing/2014/main" id="{7612A850-D971-4301-BC9D-6C85ADE318EC}"/>
              </a:ext>
            </a:extLst>
          </p:cNvPr>
          <p:cNvPicPr>
            <a:picLocks noChangeAspect="1"/>
          </p:cNvPicPr>
          <p:nvPr/>
        </p:nvPicPr>
        <p:blipFill>
          <a:blip r:embed="rId4"/>
          <a:stretch>
            <a:fillRect/>
          </a:stretch>
        </p:blipFill>
        <p:spPr>
          <a:xfrm>
            <a:off x="1375704" y="2068911"/>
            <a:ext cx="6192114" cy="1047896"/>
          </a:xfrm>
          <a:prstGeom prst="rect">
            <a:avLst/>
          </a:prstGeom>
        </p:spPr>
      </p:pic>
      <p:pic>
        <p:nvPicPr>
          <p:cNvPr id="14" name="Picture 13">
            <a:extLst>
              <a:ext uri="{FF2B5EF4-FFF2-40B4-BE49-F238E27FC236}">
                <a16:creationId xmlns:a16="http://schemas.microsoft.com/office/drawing/2014/main" id="{80241E04-9DC0-4B41-80B8-57715234CE1C}"/>
              </a:ext>
            </a:extLst>
          </p:cNvPr>
          <p:cNvPicPr>
            <a:picLocks noChangeAspect="1"/>
          </p:cNvPicPr>
          <p:nvPr/>
        </p:nvPicPr>
        <p:blipFill>
          <a:blip r:embed="rId5"/>
          <a:stretch>
            <a:fillRect/>
          </a:stretch>
        </p:blipFill>
        <p:spPr>
          <a:xfrm>
            <a:off x="1375704" y="3459236"/>
            <a:ext cx="7649643" cy="2333951"/>
          </a:xfrm>
          <a:prstGeom prst="rect">
            <a:avLst/>
          </a:prstGeom>
        </p:spPr>
      </p:pic>
      <p:pic>
        <p:nvPicPr>
          <p:cNvPr id="19" name="Picture 18">
            <a:extLst>
              <a:ext uri="{FF2B5EF4-FFF2-40B4-BE49-F238E27FC236}">
                <a16:creationId xmlns:a16="http://schemas.microsoft.com/office/drawing/2014/main" id="{3EC7EC90-A234-4157-BC78-A035DBE82DDA}"/>
              </a:ext>
            </a:extLst>
          </p:cNvPr>
          <p:cNvPicPr>
            <a:picLocks noChangeAspect="1"/>
          </p:cNvPicPr>
          <p:nvPr/>
        </p:nvPicPr>
        <p:blipFill>
          <a:blip r:embed="rId6"/>
          <a:stretch>
            <a:fillRect/>
          </a:stretch>
        </p:blipFill>
        <p:spPr>
          <a:xfrm>
            <a:off x="1374442" y="3498999"/>
            <a:ext cx="7535327" cy="2324424"/>
          </a:xfrm>
          <a:prstGeom prst="rect">
            <a:avLst/>
          </a:prstGeom>
        </p:spPr>
      </p:pic>
      <p:pic>
        <p:nvPicPr>
          <p:cNvPr id="20" name="Picture 19">
            <a:extLst>
              <a:ext uri="{FF2B5EF4-FFF2-40B4-BE49-F238E27FC236}">
                <a16:creationId xmlns:a16="http://schemas.microsoft.com/office/drawing/2014/main" id="{8F0B0AF4-A6CB-4629-A200-E38DFD5AF6A0}"/>
              </a:ext>
            </a:extLst>
          </p:cNvPr>
          <p:cNvPicPr>
            <a:picLocks noChangeAspect="1"/>
          </p:cNvPicPr>
          <p:nvPr/>
        </p:nvPicPr>
        <p:blipFill>
          <a:blip r:embed="rId7"/>
          <a:stretch>
            <a:fillRect/>
          </a:stretch>
        </p:blipFill>
        <p:spPr>
          <a:xfrm>
            <a:off x="1309019" y="3498999"/>
            <a:ext cx="7783011" cy="2267266"/>
          </a:xfrm>
          <a:prstGeom prst="rect">
            <a:avLst/>
          </a:prstGeom>
        </p:spPr>
      </p:pic>
    </p:spTree>
    <p:extLst>
      <p:ext uri="{BB962C8B-B14F-4D97-AF65-F5344CB8AC3E}">
        <p14:creationId xmlns:p14="http://schemas.microsoft.com/office/powerpoint/2010/main" val="8724514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right)">
                                      <p:cBhvr>
                                        <p:cTn id="7" dur="500"/>
                                        <p:tgtEl>
                                          <p:spTgt spid="3"/>
                                        </p:tgtEl>
                                      </p:cBhvr>
                                    </p:animEffect>
                                  </p:childTnLst>
                                </p:cTn>
                              </p:par>
                              <p:par>
                                <p:cTn id="8" presetID="22" presetClass="entr" presetSubtype="8" fill="hold" nodeType="withEffect">
                                  <p:stCondLst>
                                    <p:cond delay="0"/>
                                  </p:stCondLst>
                                  <p:childTnLst>
                                    <p:set>
                                      <p:cBhvr>
                                        <p:cTn id="9" dur="1" fill="hold">
                                          <p:stCondLst>
                                            <p:cond delay="0"/>
                                          </p:stCondLst>
                                        </p:cTn>
                                        <p:tgtEl>
                                          <p:spTgt spid="4">
                                            <p:txEl>
                                              <p:pRg st="0" end="0"/>
                                            </p:txEl>
                                          </p:spTgt>
                                        </p:tgtEl>
                                        <p:attrNameLst>
                                          <p:attrName>style.visibility</p:attrName>
                                        </p:attrNameLst>
                                      </p:cBhvr>
                                      <p:to>
                                        <p:strVal val="visible"/>
                                      </p:to>
                                    </p:set>
                                    <p:animEffect transition="in" filter="wipe(left)">
                                      <p:cBhvr>
                                        <p:cTn id="10" dur="500"/>
                                        <p:tgtEl>
                                          <p:spTgt spid="4">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left)">
                                      <p:cBhvr>
                                        <p:cTn id="15" dur="500"/>
                                        <p:tgtEl>
                                          <p:spTgt spid="12"/>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wipe(left)">
                                      <p:cBhvr>
                                        <p:cTn id="20" dur="500"/>
                                        <p:tgtEl>
                                          <p:spTgt spid="13"/>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wipe(left)">
                                      <p:cBhvr>
                                        <p:cTn id="25" dur="500"/>
                                        <p:tgtEl>
                                          <p:spTgt spid="14"/>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xit" presetSubtype="0" fill="hold" nodeType="clickEffect">
                                  <p:stCondLst>
                                    <p:cond delay="0"/>
                                  </p:stCondLst>
                                  <p:childTnLst>
                                    <p:animEffect transition="out" filter="fade">
                                      <p:cBhvr>
                                        <p:cTn id="29" dur="500"/>
                                        <p:tgtEl>
                                          <p:spTgt spid="14"/>
                                        </p:tgtEl>
                                      </p:cBhvr>
                                    </p:animEffect>
                                    <p:set>
                                      <p:cBhvr>
                                        <p:cTn id="30" dur="1" fill="hold">
                                          <p:stCondLst>
                                            <p:cond delay="499"/>
                                          </p:stCondLst>
                                        </p:cTn>
                                        <p:tgtEl>
                                          <p:spTgt spid="14"/>
                                        </p:tgtEl>
                                        <p:attrNameLst>
                                          <p:attrName>style.visibility</p:attrName>
                                        </p:attrNameLst>
                                      </p:cBhvr>
                                      <p:to>
                                        <p:strVal val="hidden"/>
                                      </p:to>
                                    </p:set>
                                  </p:childTnLst>
                                </p:cTn>
                              </p:par>
                            </p:childTnLst>
                          </p:cTn>
                        </p:par>
                        <p:par>
                          <p:cTn id="31" fill="hold">
                            <p:stCondLst>
                              <p:cond delay="500"/>
                            </p:stCondLst>
                            <p:childTnLst>
                              <p:par>
                                <p:cTn id="32" presetID="22" presetClass="entr" presetSubtype="8" fill="hold" nodeType="afterEffect">
                                  <p:stCondLst>
                                    <p:cond delay="0"/>
                                  </p:stCondLst>
                                  <p:childTnLst>
                                    <p:set>
                                      <p:cBhvr>
                                        <p:cTn id="33" dur="1" fill="hold">
                                          <p:stCondLst>
                                            <p:cond delay="0"/>
                                          </p:stCondLst>
                                        </p:cTn>
                                        <p:tgtEl>
                                          <p:spTgt spid="19"/>
                                        </p:tgtEl>
                                        <p:attrNameLst>
                                          <p:attrName>style.visibility</p:attrName>
                                        </p:attrNameLst>
                                      </p:cBhvr>
                                      <p:to>
                                        <p:strVal val="visible"/>
                                      </p:to>
                                    </p:set>
                                    <p:animEffect transition="in" filter="wipe(left)">
                                      <p:cBhvr>
                                        <p:cTn id="34" dur="500"/>
                                        <p:tgtEl>
                                          <p:spTgt spid="19"/>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xit" presetSubtype="0" fill="hold" nodeType="clickEffect">
                                  <p:stCondLst>
                                    <p:cond delay="0"/>
                                  </p:stCondLst>
                                  <p:childTnLst>
                                    <p:animEffect transition="out" filter="fade">
                                      <p:cBhvr>
                                        <p:cTn id="38" dur="500"/>
                                        <p:tgtEl>
                                          <p:spTgt spid="19"/>
                                        </p:tgtEl>
                                      </p:cBhvr>
                                    </p:animEffect>
                                    <p:set>
                                      <p:cBhvr>
                                        <p:cTn id="39" dur="1" fill="hold">
                                          <p:stCondLst>
                                            <p:cond delay="499"/>
                                          </p:stCondLst>
                                        </p:cTn>
                                        <p:tgtEl>
                                          <p:spTgt spid="19"/>
                                        </p:tgtEl>
                                        <p:attrNameLst>
                                          <p:attrName>style.visibility</p:attrName>
                                        </p:attrNameLst>
                                      </p:cBhvr>
                                      <p:to>
                                        <p:strVal val="hidden"/>
                                      </p:to>
                                    </p:set>
                                  </p:childTnLst>
                                </p:cTn>
                              </p:par>
                            </p:childTnLst>
                          </p:cTn>
                        </p:par>
                        <p:par>
                          <p:cTn id="40" fill="hold">
                            <p:stCondLst>
                              <p:cond delay="500"/>
                            </p:stCondLst>
                            <p:childTnLst>
                              <p:par>
                                <p:cTn id="41" presetID="22" presetClass="entr" presetSubtype="8" fill="hold" nodeType="afterEffect">
                                  <p:stCondLst>
                                    <p:cond delay="0"/>
                                  </p:stCondLst>
                                  <p:childTnLst>
                                    <p:set>
                                      <p:cBhvr>
                                        <p:cTn id="42" dur="1" fill="hold">
                                          <p:stCondLst>
                                            <p:cond delay="0"/>
                                          </p:stCondLst>
                                        </p:cTn>
                                        <p:tgtEl>
                                          <p:spTgt spid="20"/>
                                        </p:tgtEl>
                                        <p:attrNameLst>
                                          <p:attrName>style.visibility</p:attrName>
                                        </p:attrNameLst>
                                      </p:cBhvr>
                                      <p:to>
                                        <p:strVal val="visible"/>
                                      </p:to>
                                    </p:set>
                                    <p:animEffect transition="in" filter="wipe(left)">
                                      <p:cBhvr>
                                        <p:cTn id="43"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1E1E1E"/>
        </a:solidFill>
        <a:effectLst/>
      </p:bgPr>
    </p:bg>
    <p:spTree>
      <p:nvGrpSpPr>
        <p:cNvPr id="1" name=""/>
        <p:cNvGrpSpPr/>
        <p:nvPr/>
      </p:nvGrpSpPr>
      <p:grpSpPr>
        <a:xfrm>
          <a:off x="0" y="0"/>
          <a:ext cx="0" cy="0"/>
          <a:chOff x="0" y="0"/>
          <a:chExt cx="0" cy="0"/>
        </a:xfrm>
      </p:grpSpPr>
      <p:sp>
        <p:nvSpPr>
          <p:cNvPr id="2" name="Right Triangle 1">
            <a:extLst>
              <a:ext uri="{FF2B5EF4-FFF2-40B4-BE49-F238E27FC236}">
                <a16:creationId xmlns:a16="http://schemas.microsoft.com/office/drawing/2014/main" id="{5412B7D6-9400-4B66-8814-DCF81BEB0C5A}"/>
              </a:ext>
            </a:extLst>
          </p:cNvPr>
          <p:cNvSpPr/>
          <p:nvPr/>
        </p:nvSpPr>
        <p:spPr>
          <a:xfrm rot="5400000" flipH="1">
            <a:off x="0" y="5372100"/>
            <a:ext cx="1485900" cy="1485900"/>
          </a:xfrm>
          <a:prstGeom prst="rtTriangle">
            <a:avLst/>
          </a:prstGeom>
          <a:solidFill>
            <a:srgbClr val="EF95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64ABBA9B-1329-47B1-9E6B-E01B6F3823E7}"/>
              </a:ext>
            </a:extLst>
          </p:cNvPr>
          <p:cNvSpPr/>
          <p:nvPr/>
        </p:nvSpPr>
        <p:spPr>
          <a:xfrm>
            <a:off x="10058400" y="97712"/>
            <a:ext cx="2133600" cy="177800"/>
          </a:xfrm>
          <a:prstGeom prst="rect">
            <a:avLst/>
          </a:prstGeom>
          <a:solidFill>
            <a:srgbClr val="9ED3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D575CD53-6108-481A-A31F-305A2B59F755}"/>
              </a:ext>
            </a:extLst>
          </p:cNvPr>
          <p:cNvSpPr txBox="1"/>
          <p:nvPr/>
        </p:nvSpPr>
        <p:spPr>
          <a:xfrm>
            <a:off x="690563" y="314325"/>
            <a:ext cx="10808351" cy="553998"/>
          </a:xfrm>
          <a:prstGeom prst="rect">
            <a:avLst/>
          </a:prstGeom>
          <a:noFill/>
        </p:spPr>
        <p:txBody>
          <a:bodyPr wrap="square" lIns="0" tIns="0" rIns="0" bIns="0" rtlCol="0" anchor="t">
            <a:spAutoFit/>
          </a:bodyPr>
          <a:lstStyle/>
          <a:p>
            <a:r>
              <a:rPr lang="en-US" sz="3600" b="1">
                <a:solidFill>
                  <a:schemeClr val="bg1"/>
                </a:solidFill>
                <a:latin typeface="+mj-lt"/>
              </a:rPr>
              <a:t>SUBSCRIBING </a:t>
            </a:r>
            <a:r>
              <a:rPr lang="en-US" sz="3600">
                <a:solidFill>
                  <a:schemeClr val="bg1"/>
                </a:solidFill>
                <a:latin typeface="+mj-lt"/>
              </a:rPr>
              <a:t>EVENTS</a:t>
            </a:r>
          </a:p>
        </p:txBody>
      </p:sp>
      <p:sp>
        <p:nvSpPr>
          <p:cNvPr id="7" name="Slide Number Placeholder 6">
            <a:extLst>
              <a:ext uri="{FF2B5EF4-FFF2-40B4-BE49-F238E27FC236}">
                <a16:creationId xmlns:a16="http://schemas.microsoft.com/office/drawing/2014/main" id="{62E62710-286F-4B00-9BF4-C4E48604ED0D}"/>
              </a:ext>
            </a:extLst>
          </p:cNvPr>
          <p:cNvSpPr>
            <a:spLocks noGrp="1"/>
          </p:cNvSpPr>
          <p:nvPr>
            <p:ph type="sldNum" sz="quarter" idx="12"/>
          </p:nvPr>
        </p:nvSpPr>
        <p:spPr/>
        <p:txBody>
          <a:bodyPr/>
          <a:lstStyle/>
          <a:p>
            <a:fld id="{8104C915-17D6-486A-86EC-048CBE10C825}" type="slidenum">
              <a:rPr lang="en-US" smtClean="0"/>
              <a:t>17</a:t>
            </a:fld>
            <a:endParaRPr lang="en-US"/>
          </a:p>
        </p:txBody>
      </p:sp>
      <p:pic>
        <p:nvPicPr>
          <p:cNvPr id="9" name="Picture 8">
            <a:extLst>
              <a:ext uri="{FF2B5EF4-FFF2-40B4-BE49-F238E27FC236}">
                <a16:creationId xmlns:a16="http://schemas.microsoft.com/office/drawing/2014/main" id="{72B44C12-B66F-4D7E-ACF0-315A83094147}"/>
              </a:ext>
            </a:extLst>
          </p:cNvPr>
          <p:cNvPicPr>
            <a:picLocks noChangeAspect="1"/>
          </p:cNvPicPr>
          <p:nvPr/>
        </p:nvPicPr>
        <p:blipFill>
          <a:blip r:embed="rId3"/>
          <a:stretch>
            <a:fillRect/>
          </a:stretch>
        </p:blipFill>
        <p:spPr>
          <a:xfrm>
            <a:off x="1375112" y="947023"/>
            <a:ext cx="5695950" cy="2053584"/>
          </a:xfrm>
          <a:prstGeom prst="rect">
            <a:avLst/>
          </a:prstGeom>
        </p:spPr>
      </p:pic>
      <p:pic>
        <p:nvPicPr>
          <p:cNvPr id="11" name="Picture 10">
            <a:extLst>
              <a:ext uri="{FF2B5EF4-FFF2-40B4-BE49-F238E27FC236}">
                <a16:creationId xmlns:a16="http://schemas.microsoft.com/office/drawing/2014/main" id="{FC846554-A729-4D1E-9693-7099255FBC8D}"/>
              </a:ext>
            </a:extLst>
          </p:cNvPr>
          <p:cNvPicPr>
            <a:picLocks noChangeAspect="1"/>
          </p:cNvPicPr>
          <p:nvPr/>
        </p:nvPicPr>
        <p:blipFill>
          <a:blip r:embed="rId4"/>
          <a:stretch>
            <a:fillRect/>
          </a:stretch>
        </p:blipFill>
        <p:spPr>
          <a:xfrm>
            <a:off x="1375112" y="3046385"/>
            <a:ext cx="5957271" cy="1090623"/>
          </a:xfrm>
          <a:prstGeom prst="rect">
            <a:avLst/>
          </a:prstGeom>
        </p:spPr>
      </p:pic>
      <p:pic>
        <p:nvPicPr>
          <p:cNvPr id="12" name="Picture 11">
            <a:extLst>
              <a:ext uri="{FF2B5EF4-FFF2-40B4-BE49-F238E27FC236}">
                <a16:creationId xmlns:a16="http://schemas.microsoft.com/office/drawing/2014/main" id="{575A3356-3B7B-45D4-BCDE-38D097C50A60}"/>
              </a:ext>
            </a:extLst>
          </p:cNvPr>
          <p:cNvPicPr>
            <a:picLocks noChangeAspect="1"/>
          </p:cNvPicPr>
          <p:nvPr/>
        </p:nvPicPr>
        <p:blipFill>
          <a:blip r:embed="rId5"/>
          <a:stretch>
            <a:fillRect/>
          </a:stretch>
        </p:blipFill>
        <p:spPr>
          <a:xfrm>
            <a:off x="1375112" y="4235369"/>
            <a:ext cx="5611008" cy="1038370"/>
          </a:xfrm>
          <a:prstGeom prst="rect">
            <a:avLst/>
          </a:prstGeom>
        </p:spPr>
      </p:pic>
      <p:pic>
        <p:nvPicPr>
          <p:cNvPr id="13" name="Picture 12">
            <a:extLst>
              <a:ext uri="{FF2B5EF4-FFF2-40B4-BE49-F238E27FC236}">
                <a16:creationId xmlns:a16="http://schemas.microsoft.com/office/drawing/2014/main" id="{80DDE5D9-B839-4001-B91E-163A7DBEB22F}"/>
              </a:ext>
            </a:extLst>
          </p:cNvPr>
          <p:cNvPicPr>
            <a:picLocks noChangeAspect="1"/>
          </p:cNvPicPr>
          <p:nvPr/>
        </p:nvPicPr>
        <p:blipFill>
          <a:blip r:embed="rId6"/>
          <a:stretch>
            <a:fillRect/>
          </a:stretch>
        </p:blipFill>
        <p:spPr>
          <a:xfrm>
            <a:off x="1375112" y="5414805"/>
            <a:ext cx="6401693" cy="1124107"/>
          </a:xfrm>
          <a:prstGeom prst="rect">
            <a:avLst/>
          </a:prstGeom>
        </p:spPr>
      </p:pic>
    </p:spTree>
    <p:extLst>
      <p:ext uri="{BB962C8B-B14F-4D97-AF65-F5344CB8AC3E}">
        <p14:creationId xmlns:p14="http://schemas.microsoft.com/office/powerpoint/2010/main" val="4112301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right)">
                                      <p:cBhvr>
                                        <p:cTn id="7" dur="500"/>
                                        <p:tgtEl>
                                          <p:spTgt spid="3"/>
                                        </p:tgtEl>
                                      </p:cBhvr>
                                    </p:animEffect>
                                  </p:childTnLst>
                                </p:cTn>
                              </p:par>
                              <p:par>
                                <p:cTn id="8" presetID="22" presetClass="entr" presetSubtype="8" fill="hold" nodeType="withEffect">
                                  <p:stCondLst>
                                    <p:cond delay="0"/>
                                  </p:stCondLst>
                                  <p:childTnLst>
                                    <p:set>
                                      <p:cBhvr>
                                        <p:cTn id="9" dur="1" fill="hold">
                                          <p:stCondLst>
                                            <p:cond delay="0"/>
                                          </p:stCondLst>
                                        </p:cTn>
                                        <p:tgtEl>
                                          <p:spTgt spid="4">
                                            <p:txEl>
                                              <p:pRg st="0" end="0"/>
                                            </p:txEl>
                                          </p:spTgt>
                                        </p:tgtEl>
                                        <p:attrNameLst>
                                          <p:attrName>style.visibility</p:attrName>
                                        </p:attrNameLst>
                                      </p:cBhvr>
                                      <p:to>
                                        <p:strVal val="visible"/>
                                      </p:to>
                                    </p:set>
                                    <p:animEffect transition="in" filter="wipe(left)">
                                      <p:cBhvr>
                                        <p:cTn id="10" dur="500"/>
                                        <p:tgtEl>
                                          <p:spTgt spid="4">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ipe(left)">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wipe(left)">
                                      <p:cBhvr>
                                        <p:cTn id="20" dur="500"/>
                                        <p:tgtEl>
                                          <p:spTgt spid="11"/>
                                        </p:tgtEl>
                                      </p:cBhvr>
                                    </p:animEffect>
                                  </p:childTnLst>
                                </p:cTn>
                              </p:par>
                            </p:childTnLst>
                          </p:cTn>
                        </p:par>
                        <p:par>
                          <p:cTn id="21" fill="hold">
                            <p:stCondLst>
                              <p:cond delay="500"/>
                            </p:stCondLst>
                            <p:childTnLst>
                              <p:par>
                                <p:cTn id="22" presetID="22" presetClass="entr" presetSubtype="8" fill="hold" nodeType="after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wipe(left)">
                                      <p:cBhvr>
                                        <p:cTn id="24" dur="500"/>
                                        <p:tgtEl>
                                          <p:spTgt spid="12"/>
                                        </p:tgtEl>
                                      </p:cBhvr>
                                    </p:animEffect>
                                  </p:childTnLst>
                                </p:cTn>
                              </p:par>
                            </p:childTnLst>
                          </p:cTn>
                        </p:par>
                        <p:par>
                          <p:cTn id="25" fill="hold">
                            <p:stCondLst>
                              <p:cond delay="1000"/>
                            </p:stCondLst>
                            <p:childTnLst>
                              <p:par>
                                <p:cTn id="26" presetID="22" presetClass="entr" presetSubtype="8" fill="hold" nodeType="after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wipe(left)">
                                      <p:cBhvr>
                                        <p:cTn id="2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extBox 45">
            <a:extLst>
              <a:ext uri="{FF2B5EF4-FFF2-40B4-BE49-F238E27FC236}">
                <a16:creationId xmlns:a16="http://schemas.microsoft.com/office/drawing/2014/main" id="{96181093-D069-46E3-8EFA-D4EF1E61AB7F}"/>
              </a:ext>
            </a:extLst>
          </p:cNvPr>
          <p:cNvSpPr txBox="1"/>
          <p:nvPr/>
        </p:nvSpPr>
        <p:spPr>
          <a:xfrm>
            <a:off x="690563" y="314325"/>
            <a:ext cx="10808351" cy="677108"/>
          </a:xfrm>
          <a:prstGeom prst="rect">
            <a:avLst/>
          </a:prstGeom>
          <a:noFill/>
        </p:spPr>
        <p:txBody>
          <a:bodyPr wrap="square" lIns="0" tIns="0" rIns="0" bIns="0" rtlCol="0" anchor="t">
            <a:spAutoFit/>
          </a:bodyPr>
          <a:lstStyle/>
          <a:p>
            <a:r>
              <a:rPr lang="en-US" sz="4400" b="1">
                <a:latin typeface="+mj-lt"/>
              </a:rPr>
              <a:t>NỘI DUNG </a:t>
            </a:r>
            <a:r>
              <a:rPr lang="en-US" sz="4400">
                <a:latin typeface="+mj-lt"/>
              </a:rPr>
              <a:t>BÁO CÁO</a:t>
            </a:r>
          </a:p>
        </p:txBody>
      </p:sp>
      <p:cxnSp>
        <p:nvCxnSpPr>
          <p:cNvPr id="38" name="Straight Connector 37">
            <a:extLst>
              <a:ext uri="{FF2B5EF4-FFF2-40B4-BE49-F238E27FC236}">
                <a16:creationId xmlns:a16="http://schemas.microsoft.com/office/drawing/2014/main" id="{163E2F68-FAAD-4B9C-AA3E-5D2EEC51B29B}"/>
              </a:ext>
            </a:extLst>
          </p:cNvPr>
          <p:cNvCxnSpPr>
            <a:cxnSpLocks/>
            <a:stCxn id="26" idx="3"/>
          </p:cNvCxnSpPr>
          <p:nvPr/>
        </p:nvCxnSpPr>
        <p:spPr>
          <a:xfrm>
            <a:off x="10952245" y="4170295"/>
            <a:ext cx="1239754" cy="1"/>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F60862BA-9008-433E-B10B-B6FD8FAA5D54}"/>
              </a:ext>
            </a:extLst>
          </p:cNvPr>
          <p:cNvCxnSpPr>
            <a:cxnSpLocks/>
          </p:cNvCxnSpPr>
          <p:nvPr/>
        </p:nvCxnSpPr>
        <p:spPr>
          <a:xfrm>
            <a:off x="0" y="2428969"/>
            <a:ext cx="759475"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Right Triangle 1">
            <a:extLst>
              <a:ext uri="{FF2B5EF4-FFF2-40B4-BE49-F238E27FC236}">
                <a16:creationId xmlns:a16="http://schemas.microsoft.com/office/drawing/2014/main" id="{5412B7D6-9400-4B66-8814-DCF81BEB0C5A}"/>
              </a:ext>
            </a:extLst>
          </p:cNvPr>
          <p:cNvSpPr/>
          <p:nvPr/>
        </p:nvSpPr>
        <p:spPr>
          <a:xfrm rot="5400000" flipH="1">
            <a:off x="0" y="5372100"/>
            <a:ext cx="1485900" cy="1485900"/>
          </a:xfrm>
          <a:prstGeom prst="rtTriangle">
            <a:avLst/>
          </a:prstGeom>
          <a:solidFill>
            <a:srgbClr val="EF95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64ABBA9B-1329-47B1-9E6B-E01B6F3823E7}"/>
              </a:ext>
            </a:extLst>
          </p:cNvPr>
          <p:cNvSpPr/>
          <p:nvPr/>
        </p:nvSpPr>
        <p:spPr>
          <a:xfrm>
            <a:off x="10058400" y="97712"/>
            <a:ext cx="2133600" cy="177800"/>
          </a:xfrm>
          <a:prstGeom prst="rect">
            <a:avLst/>
          </a:prstGeom>
          <a:solidFill>
            <a:srgbClr val="9ED3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lide Number Placeholder 6">
            <a:extLst>
              <a:ext uri="{FF2B5EF4-FFF2-40B4-BE49-F238E27FC236}">
                <a16:creationId xmlns:a16="http://schemas.microsoft.com/office/drawing/2014/main" id="{62E62710-286F-4B00-9BF4-C4E48604ED0D}"/>
              </a:ext>
            </a:extLst>
          </p:cNvPr>
          <p:cNvSpPr>
            <a:spLocks noGrp="1"/>
          </p:cNvSpPr>
          <p:nvPr>
            <p:ph type="sldNum" sz="quarter" idx="12"/>
          </p:nvPr>
        </p:nvSpPr>
        <p:spPr/>
        <p:txBody>
          <a:bodyPr/>
          <a:lstStyle/>
          <a:p>
            <a:fld id="{8104C915-17D6-486A-86EC-048CBE10C825}" type="slidenum">
              <a:rPr lang="en-US" smtClean="0"/>
              <a:t>18</a:t>
            </a:fld>
            <a:endParaRPr lang="en-US"/>
          </a:p>
        </p:txBody>
      </p:sp>
      <p:grpSp>
        <p:nvGrpSpPr>
          <p:cNvPr id="27" name="Group 26">
            <a:extLst>
              <a:ext uri="{FF2B5EF4-FFF2-40B4-BE49-F238E27FC236}">
                <a16:creationId xmlns:a16="http://schemas.microsoft.com/office/drawing/2014/main" id="{C7171E0C-EBCD-4BB1-A2A8-1C1909E0E15B}"/>
              </a:ext>
            </a:extLst>
          </p:cNvPr>
          <p:cNvGrpSpPr/>
          <p:nvPr/>
        </p:nvGrpSpPr>
        <p:grpSpPr>
          <a:xfrm>
            <a:off x="1239756" y="3271327"/>
            <a:ext cx="4699275" cy="1797939"/>
            <a:chOff x="1120610" y="3271327"/>
            <a:chExt cx="4699275" cy="1797939"/>
          </a:xfrm>
        </p:grpSpPr>
        <p:sp>
          <p:nvSpPr>
            <p:cNvPr id="25" name="Rectangle 24">
              <a:extLst>
                <a:ext uri="{FF2B5EF4-FFF2-40B4-BE49-F238E27FC236}">
                  <a16:creationId xmlns:a16="http://schemas.microsoft.com/office/drawing/2014/main" id="{9C5D970D-C2DA-45F7-91DD-97A5E204899A}"/>
                </a:ext>
              </a:extLst>
            </p:cNvPr>
            <p:cNvSpPr/>
            <p:nvPr/>
          </p:nvSpPr>
          <p:spPr>
            <a:xfrm>
              <a:off x="1120610" y="3427346"/>
              <a:ext cx="3924300" cy="148590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Hexagon 8">
              <a:extLst>
                <a:ext uri="{FF2B5EF4-FFF2-40B4-BE49-F238E27FC236}">
                  <a16:creationId xmlns:a16="http://schemas.microsoft.com/office/drawing/2014/main" id="{C284BAC7-3F58-4AB3-82DB-EF4A8638B49D}"/>
                </a:ext>
              </a:extLst>
            </p:cNvPr>
            <p:cNvSpPr/>
            <p:nvPr/>
          </p:nvSpPr>
          <p:spPr>
            <a:xfrm rot="5400000">
              <a:off x="4145942" y="3395323"/>
              <a:ext cx="1797939" cy="1549947"/>
            </a:xfrm>
            <a:prstGeom prst="hexago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8EDBC07A-EA98-4A2F-A57B-BA484D4DDF83}"/>
                </a:ext>
              </a:extLst>
            </p:cNvPr>
            <p:cNvSpPr txBox="1"/>
            <p:nvPr/>
          </p:nvSpPr>
          <p:spPr>
            <a:xfrm>
              <a:off x="4354348" y="3616298"/>
              <a:ext cx="1381125" cy="1107996"/>
            </a:xfrm>
            <a:prstGeom prst="rect">
              <a:avLst/>
            </a:prstGeom>
            <a:noFill/>
          </p:spPr>
          <p:txBody>
            <a:bodyPr wrap="square" lIns="0" tIns="0" rIns="0" bIns="0" rtlCol="0" anchor="ctr">
              <a:spAutoFit/>
            </a:bodyPr>
            <a:lstStyle/>
            <a:p>
              <a:pPr algn="ctr"/>
              <a:r>
                <a:rPr lang="en-US" sz="3600" b="1">
                  <a:solidFill>
                    <a:schemeClr val="tx1">
                      <a:lumMod val="75000"/>
                      <a:lumOff val="25000"/>
                    </a:schemeClr>
                  </a:solidFill>
                  <a:latin typeface="Quicksand" pitchFamily="2" charset="0"/>
                </a:rPr>
                <a:t>XÂY</a:t>
              </a:r>
            </a:p>
            <a:p>
              <a:pPr algn="ctr"/>
              <a:r>
                <a:rPr lang="en-US" sz="3600" b="1">
                  <a:solidFill>
                    <a:schemeClr val="tx1">
                      <a:lumMod val="75000"/>
                      <a:lumOff val="25000"/>
                    </a:schemeClr>
                  </a:solidFill>
                  <a:latin typeface="Quicksand" pitchFamily="2" charset="0"/>
                </a:rPr>
                <a:t>DỰNG</a:t>
              </a:r>
            </a:p>
          </p:txBody>
        </p:sp>
      </p:grpSp>
      <p:grpSp>
        <p:nvGrpSpPr>
          <p:cNvPr id="29" name="Group 28">
            <a:extLst>
              <a:ext uri="{FF2B5EF4-FFF2-40B4-BE49-F238E27FC236}">
                <a16:creationId xmlns:a16="http://schemas.microsoft.com/office/drawing/2014/main" id="{83439C61-B24B-4F94-AC83-75EFFAF0968C}"/>
              </a:ext>
            </a:extLst>
          </p:cNvPr>
          <p:cNvGrpSpPr/>
          <p:nvPr/>
        </p:nvGrpSpPr>
        <p:grpSpPr>
          <a:xfrm>
            <a:off x="6252973" y="3271327"/>
            <a:ext cx="4699272" cy="1797939"/>
            <a:chOff x="6133827" y="2982038"/>
            <a:chExt cx="4699272" cy="1797939"/>
          </a:xfrm>
        </p:grpSpPr>
        <p:sp>
          <p:nvSpPr>
            <p:cNvPr id="26" name="Rectangle 25">
              <a:extLst>
                <a:ext uri="{FF2B5EF4-FFF2-40B4-BE49-F238E27FC236}">
                  <a16:creationId xmlns:a16="http://schemas.microsoft.com/office/drawing/2014/main" id="{E6992184-68A9-4985-8AB1-B1A6FD66C121}"/>
                </a:ext>
              </a:extLst>
            </p:cNvPr>
            <p:cNvSpPr/>
            <p:nvPr/>
          </p:nvSpPr>
          <p:spPr>
            <a:xfrm>
              <a:off x="6908799" y="3138056"/>
              <a:ext cx="3924300" cy="1485900"/>
            </a:xfrm>
            <a:prstGeom prst="rect">
              <a:avLst/>
            </a:prstGeom>
            <a:solidFill>
              <a:schemeClr val="accent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Hexagon 9">
              <a:extLst>
                <a:ext uri="{FF2B5EF4-FFF2-40B4-BE49-F238E27FC236}">
                  <a16:creationId xmlns:a16="http://schemas.microsoft.com/office/drawing/2014/main" id="{44AEB6FC-837F-4506-87D5-329D7032D6B2}"/>
                </a:ext>
              </a:extLst>
            </p:cNvPr>
            <p:cNvSpPr/>
            <p:nvPr/>
          </p:nvSpPr>
          <p:spPr>
            <a:xfrm rot="5400000">
              <a:off x="6009831" y="3106034"/>
              <a:ext cx="1797939" cy="1549947"/>
            </a:xfrm>
            <a:prstGeom prst="hex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169E2545-C800-42F2-8883-1551D5867FD4}"/>
                </a:ext>
              </a:extLst>
            </p:cNvPr>
            <p:cNvSpPr txBox="1"/>
            <p:nvPr/>
          </p:nvSpPr>
          <p:spPr>
            <a:xfrm>
              <a:off x="6218237" y="3604008"/>
              <a:ext cx="1381125" cy="553998"/>
            </a:xfrm>
            <a:prstGeom prst="rect">
              <a:avLst/>
            </a:prstGeom>
            <a:noFill/>
          </p:spPr>
          <p:txBody>
            <a:bodyPr wrap="square" lIns="0" tIns="0" rIns="0" bIns="0" rtlCol="0" anchor="ctr">
              <a:spAutoFit/>
            </a:bodyPr>
            <a:lstStyle/>
            <a:p>
              <a:pPr algn="ctr"/>
              <a:r>
                <a:rPr lang="en-US" sz="3600" b="1">
                  <a:solidFill>
                    <a:schemeClr val="tx1">
                      <a:lumMod val="75000"/>
                      <a:lumOff val="25000"/>
                    </a:schemeClr>
                  </a:solidFill>
                  <a:latin typeface="Quicksand" pitchFamily="2" charset="0"/>
                </a:rPr>
                <a:t>DEMO</a:t>
              </a:r>
            </a:p>
          </p:txBody>
        </p:sp>
      </p:grpSp>
      <p:grpSp>
        <p:nvGrpSpPr>
          <p:cNvPr id="23" name="Group 22">
            <a:extLst>
              <a:ext uri="{FF2B5EF4-FFF2-40B4-BE49-F238E27FC236}">
                <a16:creationId xmlns:a16="http://schemas.microsoft.com/office/drawing/2014/main" id="{4D558ABB-20CF-4D34-A76B-DE8D7E617DFE}"/>
              </a:ext>
            </a:extLst>
          </p:cNvPr>
          <p:cNvGrpSpPr/>
          <p:nvPr/>
        </p:nvGrpSpPr>
        <p:grpSpPr>
          <a:xfrm>
            <a:off x="759475" y="1530000"/>
            <a:ext cx="4699274" cy="1797939"/>
            <a:chOff x="1631076" y="1530000"/>
            <a:chExt cx="4699274" cy="1797939"/>
          </a:xfrm>
        </p:grpSpPr>
        <p:sp>
          <p:nvSpPr>
            <p:cNvPr id="24" name="Rectangle 23">
              <a:extLst>
                <a:ext uri="{FF2B5EF4-FFF2-40B4-BE49-F238E27FC236}">
                  <a16:creationId xmlns:a16="http://schemas.microsoft.com/office/drawing/2014/main" id="{C5960659-3872-4C3D-925F-8A285B96802C}"/>
                </a:ext>
              </a:extLst>
            </p:cNvPr>
            <p:cNvSpPr/>
            <p:nvPr/>
          </p:nvSpPr>
          <p:spPr>
            <a:xfrm>
              <a:off x="1631076" y="1686019"/>
              <a:ext cx="3924300" cy="1485900"/>
            </a:xfrm>
            <a:prstGeom prst="rect">
              <a:avLst/>
            </a:prstGeom>
            <a:solidFill>
              <a:schemeClr val="accent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Hexagon 7">
              <a:extLst>
                <a:ext uri="{FF2B5EF4-FFF2-40B4-BE49-F238E27FC236}">
                  <a16:creationId xmlns:a16="http://schemas.microsoft.com/office/drawing/2014/main" id="{14A31980-B7C1-4F5C-98A5-A737A70C0F1E}"/>
                </a:ext>
              </a:extLst>
            </p:cNvPr>
            <p:cNvSpPr/>
            <p:nvPr/>
          </p:nvSpPr>
          <p:spPr>
            <a:xfrm rot="5400000">
              <a:off x="4656407" y="1653996"/>
              <a:ext cx="1797939" cy="1549947"/>
            </a:xfrm>
            <a:prstGeom prst="hex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FFFCF660-37B8-45A0-9C79-E1A032B692ED}"/>
                </a:ext>
              </a:extLst>
            </p:cNvPr>
            <p:cNvSpPr txBox="1"/>
            <p:nvPr/>
          </p:nvSpPr>
          <p:spPr>
            <a:xfrm>
              <a:off x="4864814" y="1874971"/>
              <a:ext cx="1381125" cy="1107996"/>
            </a:xfrm>
            <a:prstGeom prst="rect">
              <a:avLst/>
            </a:prstGeom>
            <a:noFill/>
          </p:spPr>
          <p:txBody>
            <a:bodyPr wrap="square" lIns="0" tIns="0" rIns="0" bIns="0" rtlCol="0" anchor="ctr">
              <a:spAutoFit/>
            </a:bodyPr>
            <a:lstStyle/>
            <a:p>
              <a:pPr algn="ctr"/>
              <a:r>
                <a:rPr lang="en-US" sz="3600" b="1">
                  <a:solidFill>
                    <a:schemeClr val="tx1">
                      <a:lumMod val="75000"/>
                      <a:lumOff val="25000"/>
                    </a:schemeClr>
                  </a:solidFill>
                  <a:latin typeface="Quicksand" pitchFamily="2" charset="0"/>
                </a:rPr>
                <a:t>GIỚI </a:t>
              </a:r>
            </a:p>
            <a:p>
              <a:pPr algn="ctr"/>
              <a:r>
                <a:rPr lang="en-US" sz="3600" b="1">
                  <a:solidFill>
                    <a:schemeClr val="tx1">
                      <a:lumMod val="75000"/>
                      <a:lumOff val="25000"/>
                    </a:schemeClr>
                  </a:solidFill>
                  <a:latin typeface="Quicksand" pitchFamily="2" charset="0"/>
                </a:rPr>
                <a:t>THIỆU</a:t>
              </a:r>
            </a:p>
          </p:txBody>
        </p:sp>
      </p:grpSp>
      <p:grpSp>
        <p:nvGrpSpPr>
          <p:cNvPr id="28" name="Group 27">
            <a:extLst>
              <a:ext uri="{FF2B5EF4-FFF2-40B4-BE49-F238E27FC236}">
                <a16:creationId xmlns:a16="http://schemas.microsoft.com/office/drawing/2014/main" id="{30254475-4444-40C2-B388-DFE3D149C54D}"/>
              </a:ext>
            </a:extLst>
          </p:cNvPr>
          <p:cNvGrpSpPr/>
          <p:nvPr/>
        </p:nvGrpSpPr>
        <p:grpSpPr>
          <a:xfrm>
            <a:off x="6755120" y="1530000"/>
            <a:ext cx="4677405" cy="1797939"/>
            <a:chOff x="7070890" y="1220291"/>
            <a:chExt cx="4677405" cy="1797939"/>
          </a:xfrm>
        </p:grpSpPr>
        <p:sp>
          <p:nvSpPr>
            <p:cNvPr id="17" name="Rectangle 16">
              <a:extLst>
                <a:ext uri="{FF2B5EF4-FFF2-40B4-BE49-F238E27FC236}">
                  <a16:creationId xmlns:a16="http://schemas.microsoft.com/office/drawing/2014/main" id="{5C26F98C-E45D-45D9-9EDE-770CA5A7CC79}"/>
                </a:ext>
              </a:extLst>
            </p:cNvPr>
            <p:cNvSpPr/>
            <p:nvPr/>
          </p:nvSpPr>
          <p:spPr>
            <a:xfrm>
              <a:off x="7823995" y="1376310"/>
              <a:ext cx="3924300" cy="148590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Hexagon 13">
              <a:extLst>
                <a:ext uri="{FF2B5EF4-FFF2-40B4-BE49-F238E27FC236}">
                  <a16:creationId xmlns:a16="http://schemas.microsoft.com/office/drawing/2014/main" id="{5E915237-C0F2-4972-8B99-04DF521424D8}"/>
                </a:ext>
              </a:extLst>
            </p:cNvPr>
            <p:cNvSpPr/>
            <p:nvPr/>
          </p:nvSpPr>
          <p:spPr>
            <a:xfrm rot="5400000">
              <a:off x="6946894" y="1344287"/>
              <a:ext cx="1797939" cy="1549947"/>
            </a:xfrm>
            <a:prstGeom prst="hexago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99836FC8-60DF-4BD2-B7DB-501ECB9AA790}"/>
                </a:ext>
              </a:extLst>
            </p:cNvPr>
            <p:cNvSpPr txBox="1"/>
            <p:nvPr/>
          </p:nvSpPr>
          <p:spPr>
            <a:xfrm>
              <a:off x="7155300" y="1565262"/>
              <a:ext cx="1381125" cy="1107996"/>
            </a:xfrm>
            <a:prstGeom prst="rect">
              <a:avLst/>
            </a:prstGeom>
            <a:noFill/>
          </p:spPr>
          <p:txBody>
            <a:bodyPr wrap="square" lIns="0" tIns="0" rIns="0" bIns="0" rtlCol="0" anchor="ctr">
              <a:spAutoFit/>
            </a:bodyPr>
            <a:lstStyle/>
            <a:p>
              <a:pPr algn="ctr"/>
              <a:r>
                <a:rPr lang="en-US" sz="3600" b="1">
                  <a:solidFill>
                    <a:schemeClr val="tx1">
                      <a:lumMod val="75000"/>
                      <a:lumOff val="25000"/>
                    </a:schemeClr>
                  </a:solidFill>
                  <a:latin typeface="Quicksand" pitchFamily="2" charset="0"/>
                </a:rPr>
                <a:t>GIAO</a:t>
              </a:r>
            </a:p>
            <a:p>
              <a:pPr algn="ctr"/>
              <a:r>
                <a:rPr lang="en-US" sz="3600" b="1">
                  <a:solidFill>
                    <a:schemeClr val="tx1">
                      <a:lumMod val="75000"/>
                      <a:lumOff val="25000"/>
                    </a:schemeClr>
                  </a:solidFill>
                  <a:latin typeface="Quicksand" pitchFamily="2" charset="0"/>
                </a:rPr>
                <a:t>TIẾP</a:t>
              </a:r>
            </a:p>
          </p:txBody>
        </p:sp>
      </p:grpSp>
      <p:sp>
        <p:nvSpPr>
          <p:cNvPr id="33" name="TextBox 32">
            <a:extLst>
              <a:ext uri="{FF2B5EF4-FFF2-40B4-BE49-F238E27FC236}">
                <a16:creationId xmlns:a16="http://schemas.microsoft.com/office/drawing/2014/main" id="{A577094A-3F01-4AA7-A62C-5314274A6423}"/>
              </a:ext>
            </a:extLst>
          </p:cNvPr>
          <p:cNvSpPr txBox="1"/>
          <p:nvPr/>
        </p:nvSpPr>
        <p:spPr>
          <a:xfrm>
            <a:off x="917755" y="2182748"/>
            <a:ext cx="2832767" cy="492443"/>
          </a:xfrm>
          <a:prstGeom prst="rect">
            <a:avLst/>
          </a:prstGeom>
          <a:noFill/>
        </p:spPr>
        <p:txBody>
          <a:bodyPr wrap="square" lIns="0" tIns="0" rIns="0" bIns="0" rtlCol="0" anchor="ctr">
            <a:spAutoFit/>
          </a:bodyPr>
          <a:lstStyle/>
          <a:p>
            <a:pPr algn="r"/>
            <a:r>
              <a:rPr lang="en-US" sz="1600" err="1">
                <a:solidFill>
                  <a:schemeClr val="tx1">
                    <a:lumMod val="75000"/>
                    <a:lumOff val="25000"/>
                  </a:schemeClr>
                </a:solidFill>
                <a:latin typeface="Quicksand" pitchFamily="2" charset="0"/>
              </a:rPr>
              <a:t>Giới</a:t>
            </a:r>
            <a:r>
              <a:rPr lang="en-US" sz="1600">
                <a:solidFill>
                  <a:schemeClr val="tx1">
                    <a:lumMod val="75000"/>
                    <a:lumOff val="25000"/>
                  </a:schemeClr>
                </a:solidFill>
                <a:latin typeface="Quicksand" pitchFamily="2" charset="0"/>
              </a:rPr>
              <a:t> </a:t>
            </a:r>
            <a:r>
              <a:rPr lang="en-US" sz="1600" err="1">
                <a:solidFill>
                  <a:schemeClr val="tx1">
                    <a:lumMod val="75000"/>
                    <a:lumOff val="25000"/>
                  </a:schemeClr>
                </a:solidFill>
                <a:latin typeface="Quicksand" pitchFamily="2" charset="0"/>
              </a:rPr>
              <a:t>thiệu</a:t>
            </a:r>
            <a:r>
              <a:rPr lang="en-US" sz="1600">
                <a:solidFill>
                  <a:schemeClr val="tx1">
                    <a:lumMod val="75000"/>
                    <a:lumOff val="25000"/>
                  </a:schemeClr>
                </a:solidFill>
                <a:latin typeface="Quicksand" pitchFamily="2" charset="0"/>
              </a:rPr>
              <a:t> </a:t>
            </a:r>
            <a:r>
              <a:rPr lang="en-US" sz="1600" err="1">
                <a:solidFill>
                  <a:schemeClr val="tx1">
                    <a:lumMod val="75000"/>
                    <a:lumOff val="25000"/>
                  </a:schemeClr>
                </a:solidFill>
                <a:latin typeface="Quicksand" pitchFamily="2" charset="0"/>
              </a:rPr>
              <a:t>tổng</a:t>
            </a:r>
            <a:r>
              <a:rPr lang="en-US" sz="1600">
                <a:solidFill>
                  <a:schemeClr val="tx1">
                    <a:lumMod val="75000"/>
                    <a:lumOff val="25000"/>
                  </a:schemeClr>
                </a:solidFill>
                <a:latin typeface="Quicksand" pitchFamily="2" charset="0"/>
              </a:rPr>
              <a:t> </a:t>
            </a:r>
            <a:r>
              <a:rPr lang="en-US" sz="1600" err="1">
                <a:solidFill>
                  <a:schemeClr val="tx1">
                    <a:lumMod val="75000"/>
                    <a:lumOff val="25000"/>
                  </a:schemeClr>
                </a:solidFill>
                <a:latin typeface="Quicksand" pitchFamily="2" charset="0"/>
              </a:rPr>
              <a:t>quan</a:t>
            </a:r>
            <a:r>
              <a:rPr lang="en-US" sz="1600">
                <a:solidFill>
                  <a:schemeClr val="tx1">
                    <a:lumMod val="75000"/>
                    <a:lumOff val="25000"/>
                  </a:schemeClr>
                </a:solidFill>
                <a:latin typeface="Quicksand" pitchFamily="2" charset="0"/>
              </a:rPr>
              <a:t>, </a:t>
            </a:r>
            <a:r>
              <a:rPr lang="en-US" sz="1600" err="1">
                <a:solidFill>
                  <a:schemeClr val="tx1">
                    <a:lumMod val="75000"/>
                    <a:lumOff val="25000"/>
                  </a:schemeClr>
                </a:solidFill>
                <a:latin typeface="Quicksand" pitchFamily="2" charset="0"/>
              </a:rPr>
              <a:t>lý</a:t>
            </a:r>
            <a:r>
              <a:rPr lang="en-US" sz="1600">
                <a:solidFill>
                  <a:schemeClr val="tx1">
                    <a:lumMod val="75000"/>
                    <a:lumOff val="25000"/>
                  </a:schemeClr>
                </a:solidFill>
                <a:latin typeface="Quicksand" pitchFamily="2" charset="0"/>
              </a:rPr>
              <a:t> do </a:t>
            </a:r>
            <a:r>
              <a:rPr lang="en-US" sz="1600" err="1">
                <a:solidFill>
                  <a:schemeClr val="tx1">
                    <a:lumMod val="75000"/>
                    <a:lumOff val="25000"/>
                  </a:schemeClr>
                </a:solidFill>
                <a:latin typeface="Quicksand" pitchFamily="2" charset="0"/>
              </a:rPr>
              <a:t>sử</a:t>
            </a:r>
            <a:r>
              <a:rPr lang="en-US" sz="1600">
                <a:solidFill>
                  <a:schemeClr val="tx1">
                    <a:lumMod val="75000"/>
                    <a:lumOff val="25000"/>
                  </a:schemeClr>
                </a:solidFill>
                <a:latin typeface="Quicksand" pitchFamily="2" charset="0"/>
              </a:rPr>
              <a:t> </a:t>
            </a:r>
            <a:r>
              <a:rPr lang="en-US" sz="1600" err="1">
                <a:solidFill>
                  <a:schemeClr val="tx1">
                    <a:lumMod val="75000"/>
                    <a:lumOff val="25000"/>
                  </a:schemeClr>
                </a:solidFill>
                <a:latin typeface="Quicksand" pitchFamily="2" charset="0"/>
              </a:rPr>
              <a:t>dụng</a:t>
            </a:r>
            <a:r>
              <a:rPr lang="en-US" sz="1600">
                <a:solidFill>
                  <a:schemeClr val="tx1">
                    <a:lumMod val="75000"/>
                    <a:lumOff val="25000"/>
                  </a:schemeClr>
                </a:solidFill>
                <a:latin typeface="Quicksand" pitchFamily="2" charset="0"/>
              </a:rPr>
              <a:t>, </a:t>
            </a:r>
            <a:r>
              <a:rPr lang="vi-VN" sz="1600">
                <a:solidFill>
                  <a:schemeClr val="tx1">
                    <a:lumMod val="75000"/>
                    <a:lumOff val="25000"/>
                  </a:schemeClr>
                </a:solidFill>
                <a:latin typeface="Quicksand" pitchFamily="2" charset="0"/>
              </a:rPr>
              <a:t>ư</a:t>
            </a:r>
            <a:r>
              <a:rPr lang="en-US" sz="1600">
                <a:solidFill>
                  <a:schemeClr val="tx1">
                    <a:lumMod val="75000"/>
                    <a:lumOff val="25000"/>
                  </a:schemeClr>
                </a:solidFill>
                <a:latin typeface="Quicksand" pitchFamily="2" charset="0"/>
              </a:rPr>
              <a:t>u </a:t>
            </a:r>
            <a:r>
              <a:rPr lang="en-US" sz="1600" err="1">
                <a:solidFill>
                  <a:schemeClr val="tx1">
                    <a:lumMod val="75000"/>
                    <a:lumOff val="25000"/>
                  </a:schemeClr>
                </a:solidFill>
                <a:latin typeface="Quicksand" pitchFamily="2" charset="0"/>
              </a:rPr>
              <a:t>điểm</a:t>
            </a:r>
            <a:r>
              <a:rPr lang="en-US" sz="1600">
                <a:solidFill>
                  <a:schemeClr val="tx1">
                    <a:lumMod val="75000"/>
                    <a:lumOff val="25000"/>
                  </a:schemeClr>
                </a:solidFill>
                <a:latin typeface="Quicksand" pitchFamily="2" charset="0"/>
              </a:rPr>
              <a:t> </a:t>
            </a:r>
            <a:r>
              <a:rPr lang="en-US" sz="1600" err="1">
                <a:solidFill>
                  <a:schemeClr val="tx1">
                    <a:lumMod val="75000"/>
                    <a:lumOff val="25000"/>
                  </a:schemeClr>
                </a:solidFill>
                <a:latin typeface="Quicksand" pitchFamily="2" charset="0"/>
              </a:rPr>
              <a:t>về</a:t>
            </a:r>
            <a:r>
              <a:rPr lang="en-US" sz="1600">
                <a:solidFill>
                  <a:schemeClr val="tx1">
                    <a:lumMod val="75000"/>
                    <a:lumOff val="25000"/>
                  </a:schemeClr>
                </a:solidFill>
                <a:latin typeface="Quicksand" pitchFamily="2" charset="0"/>
              </a:rPr>
              <a:t> User Control</a:t>
            </a:r>
          </a:p>
        </p:txBody>
      </p:sp>
      <p:sp>
        <p:nvSpPr>
          <p:cNvPr id="34" name="TextBox 33">
            <a:extLst>
              <a:ext uri="{FF2B5EF4-FFF2-40B4-BE49-F238E27FC236}">
                <a16:creationId xmlns:a16="http://schemas.microsoft.com/office/drawing/2014/main" id="{AA5DFFE6-BE30-4FF5-8218-87BC2BB276A6}"/>
              </a:ext>
            </a:extLst>
          </p:cNvPr>
          <p:cNvSpPr txBox="1"/>
          <p:nvPr/>
        </p:nvSpPr>
        <p:spPr>
          <a:xfrm>
            <a:off x="1399346" y="3924073"/>
            <a:ext cx="2832767" cy="492443"/>
          </a:xfrm>
          <a:prstGeom prst="rect">
            <a:avLst/>
          </a:prstGeom>
          <a:noFill/>
        </p:spPr>
        <p:txBody>
          <a:bodyPr wrap="square" lIns="0" tIns="0" rIns="0" bIns="0" rtlCol="0" anchor="ctr">
            <a:spAutoFit/>
          </a:bodyPr>
          <a:lstStyle/>
          <a:p>
            <a:pPr algn="r"/>
            <a:r>
              <a:rPr lang="en-US" sz="1600">
                <a:solidFill>
                  <a:schemeClr val="tx1">
                    <a:lumMod val="75000"/>
                    <a:lumOff val="25000"/>
                  </a:schemeClr>
                </a:solidFill>
                <a:latin typeface="Quicksand" pitchFamily="2" charset="0"/>
              </a:rPr>
              <a:t>Tiến hành xây dựng ứng dụng sử dụng User Control</a:t>
            </a:r>
          </a:p>
        </p:txBody>
      </p:sp>
      <p:sp>
        <p:nvSpPr>
          <p:cNvPr id="35" name="TextBox 34">
            <a:extLst>
              <a:ext uri="{FF2B5EF4-FFF2-40B4-BE49-F238E27FC236}">
                <a16:creationId xmlns:a16="http://schemas.microsoft.com/office/drawing/2014/main" id="{3480DF5D-9A47-4A1D-943D-3BF984E75A48}"/>
              </a:ext>
            </a:extLst>
          </p:cNvPr>
          <p:cNvSpPr txBox="1"/>
          <p:nvPr/>
        </p:nvSpPr>
        <p:spPr>
          <a:xfrm>
            <a:off x="8441478" y="2173642"/>
            <a:ext cx="2832767" cy="492443"/>
          </a:xfrm>
          <a:prstGeom prst="rect">
            <a:avLst/>
          </a:prstGeom>
          <a:noFill/>
        </p:spPr>
        <p:txBody>
          <a:bodyPr wrap="square" lIns="0" tIns="0" rIns="0" bIns="0" rtlCol="0" anchor="ctr">
            <a:spAutoFit/>
          </a:bodyPr>
          <a:lstStyle/>
          <a:p>
            <a:r>
              <a:rPr lang="en-US" sz="1600">
                <a:solidFill>
                  <a:schemeClr val="tx1">
                    <a:lumMod val="75000"/>
                    <a:lumOff val="25000"/>
                  </a:schemeClr>
                </a:solidFill>
                <a:latin typeface="Quicksand" pitchFamily="2" charset="0"/>
              </a:rPr>
              <a:t>Cách giao tiếp giữa user control với applications</a:t>
            </a:r>
          </a:p>
        </p:txBody>
      </p:sp>
      <p:sp>
        <p:nvSpPr>
          <p:cNvPr id="36" name="TextBox 35">
            <a:extLst>
              <a:ext uri="{FF2B5EF4-FFF2-40B4-BE49-F238E27FC236}">
                <a16:creationId xmlns:a16="http://schemas.microsoft.com/office/drawing/2014/main" id="{3DCF470A-B12D-4BF1-93E3-CC17AA0F3992}"/>
              </a:ext>
            </a:extLst>
          </p:cNvPr>
          <p:cNvSpPr txBox="1"/>
          <p:nvPr/>
        </p:nvSpPr>
        <p:spPr>
          <a:xfrm>
            <a:off x="7948257" y="3924073"/>
            <a:ext cx="2832767" cy="492443"/>
          </a:xfrm>
          <a:prstGeom prst="rect">
            <a:avLst/>
          </a:prstGeom>
          <a:noFill/>
        </p:spPr>
        <p:txBody>
          <a:bodyPr wrap="square" lIns="0" tIns="0" rIns="0" bIns="0" rtlCol="0" anchor="ctr">
            <a:spAutoFit/>
          </a:bodyPr>
          <a:lstStyle/>
          <a:p>
            <a:r>
              <a:rPr lang="en-US" sz="1600" err="1">
                <a:solidFill>
                  <a:schemeClr val="tx1">
                    <a:lumMod val="75000"/>
                    <a:lumOff val="25000"/>
                  </a:schemeClr>
                </a:solidFill>
                <a:latin typeface="Quicksand" pitchFamily="2" charset="0"/>
              </a:rPr>
              <a:t>Chạy</a:t>
            </a:r>
            <a:r>
              <a:rPr lang="en-US" sz="1600">
                <a:solidFill>
                  <a:schemeClr val="tx1">
                    <a:lumMod val="75000"/>
                    <a:lumOff val="25000"/>
                  </a:schemeClr>
                </a:solidFill>
                <a:latin typeface="Quicksand" pitchFamily="2" charset="0"/>
              </a:rPr>
              <a:t> </a:t>
            </a:r>
            <a:r>
              <a:rPr lang="en-US" sz="1600" err="1">
                <a:solidFill>
                  <a:schemeClr val="tx1">
                    <a:lumMod val="75000"/>
                    <a:lumOff val="25000"/>
                  </a:schemeClr>
                </a:solidFill>
                <a:latin typeface="Quicksand" pitchFamily="2" charset="0"/>
              </a:rPr>
              <a:t>thử</a:t>
            </a:r>
            <a:r>
              <a:rPr lang="en-US" sz="1600">
                <a:solidFill>
                  <a:schemeClr val="tx1">
                    <a:lumMod val="75000"/>
                    <a:lumOff val="25000"/>
                  </a:schemeClr>
                </a:solidFill>
                <a:latin typeface="Quicksand" pitchFamily="2" charset="0"/>
              </a:rPr>
              <a:t> </a:t>
            </a:r>
            <a:r>
              <a:rPr lang="en-US" sz="1600" err="1">
                <a:solidFill>
                  <a:schemeClr val="tx1">
                    <a:lumMod val="75000"/>
                    <a:lumOff val="25000"/>
                  </a:schemeClr>
                </a:solidFill>
                <a:latin typeface="Quicksand" pitchFamily="2" charset="0"/>
              </a:rPr>
              <a:t>ứng</a:t>
            </a:r>
            <a:r>
              <a:rPr lang="en-US" sz="1600">
                <a:solidFill>
                  <a:schemeClr val="tx1">
                    <a:lumMod val="75000"/>
                    <a:lumOff val="25000"/>
                  </a:schemeClr>
                </a:solidFill>
                <a:latin typeface="Quicksand" pitchFamily="2" charset="0"/>
              </a:rPr>
              <a:t> </a:t>
            </a:r>
            <a:r>
              <a:rPr lang="en-US" sz="1600" err="1">
                <a:solidFill>
                  <a:schemeClr val="tx1">
                    <a:lumMod val="75000"/>
                    <a:lumOff val="25000"/>
                  </a:schemeClr>
                </a:solidFill>
                <a:latin typeface="Quicksand" pitchFamily="2" charset="0"/>
              </a:rPr>
              <a:t>dụng</a:t>
            </a:r>
            <a:r>
              <a:rPr lang="en-US" sz="1600">
                <a:solidFill>
                  <a:schemeClr val="tx1">
                    <a:lumMod val="75000"/>
                    <a:lumOff val="25000"/>
                  </a:schemeClr>
                </a:solidFill>
                <a:latin typeface="Quicksand" pitchFamily="2" charset="0"/>
              </a:rPr>
              <a:t> </a:t>
            </a:r>
            <a:r>
              <a:rPr lang="en-US" sz="1600" err="1">
                <a:solidFill>
                  <a:schemeClr val="tx1">
                    <a:lumMod val="75000"/>
                    <a:lumOff val="25000"/>
                  </a:schemeClr>
                </a:solidFill>
                <a:latin typeface="Quicksand" pitchFamily="2" charset="0"/>
              </a:rPr>
              <a:t>có</a:t>
            </a:r>
            <a:r>
              <a:rPr lang="en-US" sz="1600">
                <a:solidFill>
                  <a:schemeClr val="tx1">
                    <a:lumMod val="75000"/>
                    <a:lumOff val="25000"/>
                  </a:schemeClr>
                </a:solidFill>
                <a:latin typeface="Quicksand" pitchFamily="2" charset="0"/>
              </a:rPr>
              <a:t> </a:t>
            </a:r>
            <a:r>
              <a:rPr lang="en-US" sz="1600" err="1">
                <a:solidFill>
                  <a:schemeClr val="tx1">
                    <a:lumMod val="75000"/>
                    <a:lumOff val="25000"/>
                  </a:schemeClr>
                </a:solidFill>
                <a:latin typeface="Quicksand" pitchFamily="2" charset="0"/>
              </a:rPr>
              <a:t>sử</a:t>
            </a:r>
            <a:r>
              <a:rPr lang="en-US" sz="1600">
                <a:solidFill>
                  <a:schemeClr val="tx1">
                    <a:lumMod val="75000"/>
                    <a:lumOff val="25000"/>
                  </a:schemeClr>
                </a:solidFill>
                <a:latin typeface="Quicksand" pitchFamily="2" charset="0"/>
              </a:rPr>
              <a:t> </a:t>
            </a:r>
            <a:r>
              <a:rPr lang="en-US" sz="1600" err="1">
                <a:solidFill>
                  <a:schemeClr val="tx1">
                    <a:lumMod val="75000"/>
                    <a:lumOff val="25000"/>
                  </a:schemeClr>
                </a:solidFill>
                <a:latin typeface="Quicksand" pitchFamily="2" charset="0"/>
              </a:rPr>
              <a:t>dụng</a:t>
            </a:r>
            <a:r>
              <a:rPr lang="en-US" sz="1600">
                <a:solidFill>
                  <a:schemeClr val="tx1">
                    <a:lumMod val="75000"/>
                    <a:lumOff val="25000"/>
                  </a:schemeClr>
                </a:solidFill>
                <a:latin typeface="Quicksand" pitchFamily="2" charset="0"/>
              </a:rPr>
              <a:t> User Control</a:t>
            </a:r>
          </a:p>
        </p:txBody>
      </p:sp>
      <p:cxnSp>
        <p:nvCxnSpPr>
          <p:cNvPr id="41" name="Straight Connector 40">
            <a:extLst>
              <a:ext uri="{FF2B5EF4-FFF2-40B4-BE49-F238E27FC236}">
                <a16:creationId xmlns:a16="http://schemas.microsoft.com/office/drawing/2014/main" id="{D19B0DBA-C95B-4473-832D-D2F875FEE512}"/>
              </a:ext>
            </a:extLst>
          </p:cNvPr>
          <p:cNvCxnSpPr>
            <a:cxnSpLocks/>
            <a:stCxn id="17" idx="3"/>
          </p:cNvCxnSpPr>
          <p:nvPr/>
        </p:nvCxnSpPr>
        <p:spPr>
          <a:xfrm>
            <a:off x="11432525" y="2428969"/>
            <a:ext cx="759475"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044C9C0B-067D-4F3A-9315-805779B7F0DB}"/>
              </a:ext>
            </a:extLst>
          </p:cNvPr>
          <p:cNvCxnSpPr>
            <a:cxnSpLocks/>
            <a:endCxn id="25" idx="1"/>
          </p:cNvCxnSpPr>
          <p:nvPr/>
        </p:nvCxnSpPr>
        <p:spPr>
          <a:xfrm>
            <a:off x="0" y="4170295"/>
            <a:ext cx="1239756" cy="1"/>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9735106"/>
      </p:ext>
    </p:extLst>
  </p:cSld>
  <p:clrMapOvr>
    <a:masterClrMapping/>
  </p:clrMapOvr>
  <p:transition spd="slow">
    <p:cover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hold" nodeType="afterEffect">
                                  <p:stCondLst>
                                    <p:cond delay="0"/>
                                  </p:stCondLst>
                                  <p:childTnLst>
                                    <p:animEffect transition="out" filter="fade">
                                      <p:cBhvr>
                                        <p:cTn id="6" dur="500" tmFilter="0, 0; .2, .5; .8, .5; 1, 0"/>
                                        <p:tgtEl>
                                          <p:spTgt spid="29"/>
                                        </p:tgtEl>
                                      </p:cBhvr>
                                    </p:animEffect>
                                    <p:animScale>
                                      <p:cBhvr>
                                        <p:cTn id="7" dur="250" autoRev="1" fill="hold"/>
                                        <p:tgtEl>
                                          <p:spTgt spid="29"/>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ight Triangle 3">
            <a:extLst>
              <a:ext uri="{FF2B5EF4-FFF2-40B4-BE49-F238E27FC236}">
                <a16:creationId xmlns:a16="http://schemas.microsoft.com/office/drawing/2014/main" id="{7141D334-8434-4AF3-8014-473FA6D366EC}"/>
              </a:ext>
            </a:extLst>
          </p:cNvPr>
          <p:cNvSpPr/>
          <p:nvPr/>
        </p:nvSpPr>
        <p:spPr>
          <a:xfrm rot="16200000" flipH="1">
            <a:off x="5338916" y="-1"/>
            <a:ext cx="6853083" cy="6853083"/>
          </a:xfrm>
          <a:prstGeom prst="rtTriangle">
            <a:avLst/>
          </a:prstGeom>
          <a:solidFill>
            <a:srgbClr val="EF95A0"/>
          </a:solidFill>
          <a:ln>
            <a:solidFill>
              <a:srgbClr val="EF95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a:extLst>
              <a:ext uri="{FF2B5EF4-FFF2-40B4-BE49-F238E27FC236}">
                <a16:creationId xmlns:a16="http://schemas.microsoft.com/office/drawing/2014/main" id="{5F109F2C-FA85-4317-916E-0B4E5F44B020}"/>
              </a:ext>
            </a:extLst>
          </p:cNvPr>
          <p:cNvCxnSpPr>
            <a:cxnSpLocks/>
          </p:cNvCxnSpPr>
          <p:nvPr/>
        </p:nvCxnSpPr>
        <p:spPr>
          <a:xfrm>
            <a:off x="0" y="2844800"/>
            <a:ext cx="12191999"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 name="Right Triangle 5">
            <a:extLst>
              <a:ext uri="{FF2B5EF4-FFF2-40B4-BE49-F238E27FC236}">
                <a16:creationId xmlns:a16="http://schemas.microsoft.com/office/drawing/2014/main" id="{4FAA3927-C37E-494D-8BDF-527955E5174E}"/>
              </a:ext>
            </a:extLst>
          </p:cNvPr>
          <p:cNvSpPr/>
          <p:nvPr/>
        </p:nvSpPr>
        <p:spPr>
          <a:xfrm rot="5400000" flipH="1">
            <a:off x="0" y="5372100"/>
            <a:ext cx="1485900" cy="1485900"/>
          </a:xfrm>
          <a:prstGeom prst="rtTriangle">
            <a:avLst/>
          </a:prstGeom>
          <a:solidFill>
            <a:srgbClr val="BBE0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E5E1F35E-9892-4FEF-BD72-1351948704E9}"/>
              </a:ext>
            </a:extLst>
          </p:cNvPr>
          <p:cNvSpPr txBox="1"/>
          <p:nvPr/>
        </p:nvSpPr>
        <p:spPr>
          <a:xfrm>
            <a:off x="3054350" y="5534253"/>
            <a:ext cx="6083300" cy="923330"/>
          </a:xfrm>
          <a:prstGeom prst="rect">
            <a:avLst/>
          </a:prstGeom>
          <a:noFill/>
        </p:spPr>
        <p:txBody>
          <a:bodyPr wrap="square" rtlCol="0" anchor="ctr">
            <a:spAutoFit/>
          </a:bodyPr>
          <a:lstStyle/>
          <a:p>
            <a:pPr algn="ctr"/>
            <a:r>
              <a:rPr lang="en-US" sz="5400" b="1">
                <a:latin typeface="+mj-lt"/>
              </a:rPr>
              <a:t>THANK </a:t>
            </a:r>
            <a:r>
              <a:rPr lang="en-US" sz="5400">
                <a:latin typeface="+mj-lt"/>
              </a:rPr>
              <a:t>YOU</a:t>
            </a:r>
          </a:p>
        </p:txBody>
      </p:sp>
      <p:grpSp>
        <p:nvGrpSpPr>
          <p:cNvPr id="2" name="Group 1">
            <a:extLst>
              <a:ext uri="{FF2B5EF4-FFF2-40B4-BE49-F238E27FC236}">
                <a16:creationId xmlns:a16="http://schemas.microsoft.com/office/drawing/2014/main" id="{9A215327-783E-4B3D-BB37-FF695F64210D}"/>
              </a:ext>
            </a:extLst>
          </p:cNvPr>
          <p:cNvGrpSpPr/>
          <p:nvPr/>
        </p:nvGrpSpPr>
        <p:grpSpPr>
          <a:xfrm>
            <a:off x="3309261" y="58061"/>
            <a:ext cx="5573478" cy="5573478"/>
            <a:chOff x="5905500" y="571500"/>
            <a:chExt cx="4546600" cy="4546600"/>
          </a:xfrm>
        </p:grpSpPr>
        <p:pic>
          <p:nvPicPr>
            <p:cNvPr id="9" name="Picture 8">
              <a:extLst>
                <a:ext uri="{FF2B5EF4-FFF2-40B4-BE49-F238E27FC236}">
                  <a16:creationId xmlns:a16="http://schemas.microsoft.com/office/drawing/2014/main" id="{A9DEFB15-FA52-4367-BCB9-66BC78D94EDF}"/>
                </a:ext>
              </a:extLst>
            </p:cNvPr>
            <p:cNvPicPr>
              <a:picLocks noChangeAspect="1"/>
            </p:cNvPicPr>
            <p:nvPr/>
          </p:nvPicPr>
          <p:blipFill rotWithShape="1">
            <a:blip r:embed="rId3">
              <a:extLst>
                <a:ext uri="{28A0092B-C50C-407E-A947-70E740481C1C}">
                  <a14:useLocalDpi xmlns:a14="http://schemas.microsoft.com/office/drawing/2010/main" val="0"/>
                </a:ext>
              </a:extLst>
            </a:blip>
            <a:srcRect l="29570" t="10000" r="17737" b="10444"/>
            <a:stretch/>
          </p:blipFill>
          <p:spPr>
            <a:xfrm>
              <a:off x="5905500" y="571500"/>
              <a:ext cx="4546600" cy="4546600"/>
            </a:xfrm>
            <a:custGeom>
              <a:avLst/>
              <a:gdLst>
                <a:gd name="connsiteX0" fmla="*/ 2273300 w 4546600"/>
                <a:gd name="connsiteY0" fmla="*/ 0 h 4546600"/>
                <a:gd name="connsiteX1" fmla="*/ 4546600 w 4546600"/>
                <a:gd name="connsiteY1" fmla="*/ 2273300 h 4546600"/>
                <a:gd name="connsiteX2" fmla="*/ 2273300 w 4546600"/>
                <a:gd name="connsiteY2" fmla="*/ 4546600 h 4546600"/>
                <a:gd name="connsiteX3" fmla="*/ 0 w 4546600"/>
                <a:gd name="connsiteY3" fmla="*/ 2273300 h 4546600"/>
              </a:gdLst>
              <a:ahLst/>
              <a:cxnLst>
                <a:cxn ang="0">
                  <a:pos x="connsiteX0" y="connsiteY0"/>
                </a:cxn>
                <a:cxn ang="0">
                  <a:pos x="connsiteX1" y="connsiteY1"/>
                </a:cxn>
                <a:cxn ang="0">
                  <a:pos x="connsiteX2" y="connsiteY2"/>
                </a:cxn>
                <a:cxn ang="0">
                  <a:pos x="connsiteX3" y="connsiteY3"/>
                </a:cxn>
              </a:cxnLst>
              <a:rect l="l" t="t" r="r" b="b"/>
              <a:pathLst>
                <a:path w="4546600" h="4546600">
                  <a:moveTo>
                    <a:pt x="2273300" y="0"/>
                  </a:moveTo>
                  <a:lnTo>
                    <a:pt x="4546600" y="2273300"/>
                  </a:lnTo>
                  <a:lnTo>
                    <a:pt x="2273300" y="4546600"/>
                  </a:lnTo>
                  <a:lnTo>
                    <a:pt x="0" y="2273300"/>
                  </a:lnTo>
                  <a:close/>
                </a:path>
              </a:pathLst>
            </a:custGeom>
          </p:spPr>
        </p:pic>
        <p:sp>
          <p:nvSpPr>
            <p:cNvPr id="11" name="Diamond 10">
              <a:extLst>
                <a:ext uri="{FF2B5EF4-FFF2-40B4-BE49-F238E27FC236}">
                  <a16:creationId xmlns:a16="http://schemas.microsoft.com/office/drawing/2014/main" id="{F98AFC32-7F02-43CB-8485-44B6B2E13FCA}"/>
                </a:ext>
              </a:extLst>
            </p:cNvPr>
            <p:cNvSpPr/>
            <p:nvPr/>
          </p:nvSpPr>
          <p:spPr>
            <a:xfrm>
              <a:off x="6013450" y="679450"/>
              <a:ext cx="4330700" cy="4330700"/>
            </a:xfrm>
            <a:prstGeom prst="diamond">
              <a:avLst/>
            </a:prstGeom>
            <a:solidFill>
              <a:schemeClr val="tx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0753006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extBox 45">
            <a:extLst>
              <a:ext uri="{FF2B5EF4-FFF2-40B4-BE49-F238E27FC236}">
                <a16:creationId xmlns:a16="http://schemas.microsoft.com/office/drawing/2014/main" id="{96181093-D069-46E3-8EFA-D4EF1E61AB7F}"/>
              </a:ext>
            </a:extLst>
          </p:cNvPr>
          <p:cNvSpPr txBox="1"/>
          <p:nvPr/>
        </p:nvSpPr>
        <p:spPr>
          <a:xfrm>
            <a:off x="690563" y="314325"/>
            <a:ext cx="10808351" cy="677108"/>
          </a:xfrm>
          <a:prstGeom prst="rect">
            <a:avLst/>
          </a:prstGeom>
          <a:noFill/>
        </p:spPr>
        <p:txBody>
          <a:bodyPr wrap="square" lIns="0" tIns="0" rIns="0" bIns="0" rtlCol="0" anchor="t">
            <a:spAutoFit/>
          </a:bodyPr>
          <a:lstStyle/>
          <a:p>
            <a:r>
              <a:rPr lang="en-US" sz="4400" b="1">
                <a:latin typeface="+mj-lt"/>
              </a:rPr>
              <a:t>NỘI DUNG </a:t>
            </a:r>
            <a:r>
              <a:rPr lang="en-US" sz="4400">
                <a:latin typeface="+mj-lt"/>
              </a:rPr>
              <a:t>BÁO CÁO</a:t>
            </a:r>
          </a:p>
        </p:txBody>
      </p:sp>
      <p:cxnSp>
        <p:nvCxnSpPr>
          <p:cNvPr id="38" name="Straight Connector 37">
            <a:extLst>
              <a:ext uri="{FF2B5EF4-FFF2-40B4-BE49-F238E27FC236}">
                <a16:creationId xmlns:a16="http://schemas.microsoft.com/office/drawing/2014/main" id="{163E2F68-FAAD-4B9C-AA3E-5D2EEC51B29B}"/>
              </a:ext>
            </a:extLst>
          </p:cNvPr>
          <p:cNvCxnSpPr>
            <a:cxnSpLocks/>
            <a:stCxn id="26" idx="3"/>
          </p:cNvCxnSpPr>
          <p:nvPr/>
        </p:nvCxnSpPr>
        <p:spPr>
          <a:xfrm>
            <a:off x="10952245" y="4170295"/>
            <a:ext cx="1239754" cy="1"/>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F60862BA-9008-433E-B10B-B6FD8FAA5D54}"/>
              </a:ext>
            </a:extLst>
          </p:cNvPr>
          <p:cNvCxnSpPr>
            <a:cxnSpLocks/>
          </p:cNvCxnSpPr>
          <p:nvPr/>
        </p:nvCxnSpPr>
        <p:spPr>
          <a:xfrm>
            <a:off x="0" y="2428969"/>
            <a:ext cx="759475"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Right Triangle 1">
            <a:extLst>
              <a:ext uri="{FF2B5EF4-FFF2-40B4-BE49-F238E27FC236}">
                <a16:creationId xmlns:a16="http://schemas.microsoft.com/office/drawing/2014/main" id="{5412B7D6-9400-4B66-8814-DCF81BEB0C5A}"/>
              </a:ext>
            </a:extLst>
          </p:cNvPr>
          <p:cNvSpPr/>
          <p:nvPr/>
        </p:nvSpPr>
        <p:spPr>
          <a:xfrm rot="5400000" flipH="1">
            <a:off x="0" y="5372100"/>
            <a:ext cx="1485900" cy="1485900"/>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64ABBA9B-1329-47B1-9E6B-E01B6F3823E7}"/>
              </a:ext>
            </a:extLst>
          </p:cNvPr>
          <p:cNvSpPr/>
          <p:nvPr/>
        </p:nvSpPr>
        <p:spPr>
          <a:xfrm>
            <a:off x="10058400" y="97712"/>
            <a:ext cx="2133600" cy="177800"/>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lide Number Placeholder 6">
            <a:extLst>
              <a:ext uri="{FF2B5EF4-FFF2-40B4-BE49-F238E27FC236}">
                <a16:creationId xmlns:a16="http://schemas.microsoft.com/office/drawing/2014/main" id="{62E62710-286F-4B00-9BF4-C4E48604ED0D}"/>
              </a:ext>
            </a:extLst>
          </p:cNvPr>
          <p:cNvSpPr>
            <a:spLocks noGrp="1"/>
          </p:cNvSpPr>
          <p:nvPr>
            <p:ph type="sldNum" sz="quarter" idx="12"/>
          </p:nvPr>
        </p:nvSpPr>
        <p:spPr/>
        <p:txBody>
          <a:bodyPr/>
          <a:lstStyle/>
          <a:p>
            <a:fld id="{8104C915-17D6-486A-86EC-048CBE10C825}" type="slidenum">
              <a:rPr lang="en-US" smtClean="0"/>
              <a:t>2</a:t>
            </a:fld>
            <a:endParaRPr lang="en-US"/>
          </a:p>
        </p:txBody>
      </p:sp>
      <p:grpSp>
        <p:nvGrpSpPr>
          <p:cNvPr id="27" name="Group 26">
            <a:extLst>
              <a:ext uri="{FF2B5EF4-FFF2-40B4-BE49-F238E27FC236}">
                <a16:creationId xmlns:a16="http://schemas.microsoft.com/office/drawing/2014/main" id="{C7171E0C-EBCD-4BB1-A2A8-1C1909E0E15B}"/>
              </a:ext>
            </a:extLst>
          </p:cNvPr>
          <p:cNvGrpSpPr/>
          <p:nvPr/>
        </p:nvGrpSpPr>
        <p:grpSpPr>
          <a:xfrm>
            <a:off x="1239756" y="3271327"/>
            <a:ext cx="4699275" cy="1797939"/>
            <a:chOff x="1120610" y="3271327"/>
            <a:chExt cx="4699275" cy="1797939"/>
          </a:xfrm>
        </p:grpSpPr>
        <p:sp>
          <p:nvSpPr>
            <p:cNvPr id="25" name="Rectangle 24">
              <a:extLst>
                <a:ext uri="{FF2B5EF4-FFF2-40B4-BE49-F238E27FC236}">
                  <a16:creationId xmlns:a16="http://schemas.microsoft.com/office/drawing/2014/main" id="{9C5D970D-C2DA-45F7-91DD-97A5E204899A}"/>
                </a:ext>
              </a:extLst>
            </p:cNvPr>
            <p:cNvSpPr/>
            <p:nvPr/>
          </p:nvSpPr>
          <p:spPr>
            <a:xfrm>
              <a:off x="1120610" y="3427346"/>
              <a:ext cx="3924300" cy="148590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Hexagon 8">
              <a:extLst>
                <a:ext uri="{FF2B5EF4-FFF2-40B4-BE49-F238E27FC236}">
                  <a16:creationId xmlns:a16="http://schemas.microsoft.com/office/drawing/2014/main" id="{C284BAC7-3F58-4AB3-82DB-EF4A8638B49D}"/>
                </a:ext>
              </a:extLst>
            </p:cNvPr>
            <p:cNvSpPr/>
            <p:nvPr/>
          </p:nvSpPr>
          <p:spPr>
            <a:xfrm rot="5400000">
              <a:off x="4145942" y="3395323"/>
              <a:ext cx="1797939" cy="1549947"/>
            </a:xfrm>
            <a:prstGeom prst="hexago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8EDBC07A-EA98-4A2F-A57B-BA484D4DDF83}"/>
                </a:ext>
              </a:extLst>
            </p:cNvPr>
            <p:cNvSpPr txBox="1"/>
            <p:nvPr/>
          </p:nvSpPr>
          <p:spPr>
            <a:xfrm>
              <a:off x="4354348" y="3616298"/>
              <a:ext cx="1381125" cy="1107996"/>
            </a:xfrm>
            <a:prstGeom prst="rect">
              <a:avLst/>
            </a:prstGeom>
            <a:noFill/>
          </p:spPr>
          <p:txBody>
            <a:bodyPr wrap="square" lIns="0" tIns="0" rIns="0" bIns="0" rtlCol="0" anchor="ctr">
              <a:spAutoFit/>
            </a:bodyPr>
            <a:lstStyle/>
            <a:p>
              <a:pPr algn="ctr"/>
              <a:r>
                <a:rPr lang="en-US" sz="3600" b="1">
                  <a:solidFill>
                    <a:schemeClr val="tx1">
                      <a:lumMod val="75000"/>
                      <a:lumOff val="25000"/>
                    </a:schemeClr>
                  </a:solidFill>
                  <a:latin typeface="Quicksand" pitchFamily="2" charset="0"/>
                </a:rPr>
                <a:t>XÂY</a:t>
              </a:r>
            </a:p>
            <a:p>
              <a:pPr algn="ctr"/>
              <a:r>
                <a:rPr lang="en-US" sz="3600" b="1">
                  <a:solidFill>
                    <a:schemeClr val="tx1">
                      <a:lumMod val="75000"/>
                      <a:lumOff val="25000"/>
                    </a:schemeClr>
                  </a:solidFill>
                  <a:latin typeface="Quicksand" pitchFamily="2" charset="0"/>
                </a:rPr>
                <a:t>DỰNG</a:t>
              </a:r>
            </a:p>
          </p:txBody>
        </p:sp>
      </p:grpSp>
      <p:grpSp>
        <p:nvGrpSpPr>
          <p:cNvPr id="29" name="Group 28">
            <a:extLst>
              <a:ext uri="{FF2B5EF4-FFF2-40B4-BE49-F238E27FC236}">
                <a16:creationId xmlns:a16="http://schemas.microsoft.com/office/drawing/2014/main" id="{83439C61-B24B-4F94-AC83-75EFFAF0968C}"/>
              </a:ext>
            </a:extLst>
          </p:cNvPr>
          <p:cNvGrpSpPr/>
          <p:nvPr/>
        </p:nvGrpSpPr>
        <p:grpSpPr>
          <a:xfrm>
            <a:off x="6252973" y="3271327"/>
            <a:ext cx="4699272" cy="1797939"/>
            <a:chOff x="6133827" y="2982038"/>
            <a:chExt cx="4699272" cy="1797939"/>
          </a:xfrm>
        </p:grpSpPr>
        <p:sp>
          <p:nvSpPr>
            <p:cNvPr id="26" name="Rectangle 25">
              <a:extLst>
                <a:ext uri="{FF2B5EF4-FFF2-40B4-BE49-F238E27FC236}">
                  <a16:creationId xmlns:a16="http://schemas.microsoft.com/office/drawing/2014/main" id="{E6992184-68A9-4985-8AB1-B1A6FD66C121}"/>
                </a:ext>
              </a:extLst>
            </p:cNvPr>
            <p:cNvSpPr/>
            <p:nvPr/>
          </p:nvSpPr>
          <p:spPr>
            <a:xfrm>
              <a:off x="6908799" y="3138056"/>
              <a:ext cx="3924300" cy="1485900"/>
            </a:xfrm>
            <a:prstGeom prst="rect">
              <a:avLst/>
            </a:prstGeom>
            <a:solidFill>
              <a:schemeClr val="accent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Hexagon 9">
              <a:extLst>
                <a:ext uri="{FF2B5EF4-FFF2-40B4-BE49-F238E27FC236}">
                  <a16:creationId xmlns:a16="http://schemas.microsoft.com/office/drawing/2014/main" id="{44AEB6FC-837F-4506-87D5-329D7032D6B2}"/>
                </a:ext>
              </a:extLst>
            </p:cNvPr>
            <p:cNvSpPr/>
            <p:nvPr/>
          </p:nvSpPr>
          <p:spPr>
            <a:xfrm rot="5400000">
              <a:off x="6009831" y="3106034"/>
              <a:ext cx="1797939" cy="1549947"/>
            </a:xfrm>
            <a:prstGeom prst="hex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169E2545-C800-42F2-8883-1551D5867FD4}"/>
                </a:ext>
              </a:extLst>
            </p:cNvPr>
            <p:cNvSpPr txBox="1"/>
            <p:nvPr/>
          </p:nvSpPr>
          <p:spPr>
            <a:xfrm>
              <a:off x="6218237" y="3604008"/>
              <a:ext cx="1381125" cy="553998"/>
            </a:xfrm>
            <a:prstGeom prst="rect">
              <a:avLst/>
            </a:prstGeom>
            <a:noFill/>
          </p:spPr>
          <p:txBody>
            <a:bodyPr wrap="square" lIns="0" tIns="0" rIns="0" bIns="0" rtlCol="0" anchor="ctr">
              <a:spAutoFit/>
            </a:bodyPr>
            <a:lstStyle/>
            <a:p>
              <a:pPr algn="ctr"/>
              <a:r>
                <a:rPr lang="en-US" sz="3600" b="1">
                  <a:solidFill>
                    <a:schemeClr val="tx1">
                      <a:lumMod val="75000"/>
                      <a:lumOff val="25000"/>
                    </a:schemeClr>
                  </a:solidFill>
                  <a:latin typeface="Quicksand" pitchFamily="2" charset="0"/>
                </a:rPr>
                <a:t>DEMO</a:t>
              </a:r>
            </a:p>
          </p:txBody>
        </p:sp>
      </p:grpSp>
      <p:grpSp>
        <p:nvGrpSpPr>
          <p:cNvPr id="23" name="Group 22">
            <a:extLst>
              <a:ext uri="{FF2B5EF4-FFF2-40B4-BE49-F238E27FC236}">
                <a16:creationId xmlns:a16="http://schemas.microsoft.com/office/drawing/2014/main" id="{4D558ABB-20CF-4D34-A76B-DE8D7E617DFE}"/>
              </a:ext>
            </a:extLst>
          </p:cNvPr>
          <p:cNvGrpSpPr/>
          <p:nvPr/>
        </p:nvGrpSpPr>
        <p:grpSpPr>
          <a:xfrm>
            <a:off x="759475" y="1530000"/>
            <a:ext cx="4699274" cy="1797939"/>
            <a:chOff x="1631076" y="1530000"/>
            <a:chExt cx="4699274" cy="1797939"/>
          </a:xfrm>
        </p:grpSpPr>
        <p:sp>
          <p:nvSpPr>
            <p:cNvPr id="24" name="Rectangle 23">
              <a:extLst>
                <a:ext uri="{FF2B5EF4-FFF2-40B4-BE49-F238E27FC236}">
                  <a16:creationId xmlns:a16="http://schemas.microsoft.com/office/drawing/2014/main" id="{C5960659-3872-4C3D-925F-8A285B96802C}"/>
                </a:ext>
              </a:extLst>
            </p:cNvPr>
            <p:cNvSpPr/>
            <p:nvPr/>
          </p:nvSpPr>
          <p:spPr>
            <a:xfrm>
              <a:off x="1631076" y="1686019"/>
              <a:ext cx="3924300" cy="1485900"/>
            </a:xfrm>
            <a:prstGeom prst="rect">
              <a:avLst/>
            </a:prstGeom>
            <a:solidFill>
              <a:schemeClr val="accent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Hexagon 7">
              <a:extLst>
                <a:ext uri="{FF2B5EF4-FFF2-40B4-BE49-F238E27FC236}">
                  <a16:creationId xmlns:a16="http://schemas.microsoft.com/office/drawing/2014/main" id="{14A31980-B7C1-4F5C-98A5-A737A70C0F1E}"/>
                </a:ext>
              </a:extLst>
            </p:cNvPr>
            <p:cNvSpPr/>
            <p:nvPr/>
          </p:nvSpPr>
          <p:spPr>
            <a:xfrm rot="5400000">
              <a:off x="4656407" y="1653996"/>
              <a:ext cx="1797939" cy="1549947"/>
            </a:xfrm>
            <a:prstGeom prst="hex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FFFCF660-37B8-45A0-9C79-E1A032B692ED}"/>
                </a:ext>
              </a:extLst>
            </p:cNvPr>
            <p:cNvSpPr txBox="1"/>
            <p:nvPr/>
          </p:nvSpPr>
          <p:spPr>
            <a:xfrm>
              <a:off x="4864814" y="1874971"/>
              <a:ext cx="1381125" cy="1107996"/>
            </a:xfrm>
            <a:prstGeom prst="rect">
              <a:avLst/>
            </a:prstGeom>
            <a:noFill/>
          </p:spPr>
          <p:txBody>
            <a:bodyPr wrap="square" lIns="0" tIns="0" rIns="0" bIns="0" rtlCol="0" anchor="ctr">
              <a:spAutoFit/>
            </a:bodyPr>
            <a:lstStyle/>
            <a:p>
              <a:pPr algn="ctr"/>
              <a:r>
                <a:rPr lang="en-US" sz="3600" b="1">
                  <a:solidFill>
                    <a:schemeClr val="tx1">
                      <a:lumMod val="75000"/>
                      <a:lumOff val="25000"/>
                    </a:schemeClr>
                  </a:solidFill>
                  <a:latin typeface="Quicksand" pitchFamily="2" charset="0"/>
                </a:rPr>
                <a:t>GIỚI </a:t>
              </a:r>
            </a:p>
            <a:p>
              <a:pPr algn="ctr"/>
              <a:r>
                <a:rPr lang="en-US" sz="3600" b="1">
                  <a:solidFill>
                    <a:schemeClr val="tx1">
                      <a:lumMod val="75000"/>
                      <a:lumOff val="25000"/>
                    </a:schemeClr>
                  </a:solidFill>
                  <a:latin typeface="Quicksand" pitchFamily="2" charset="0"/>
                </a:rPr>
                <a:t>THIỆU</a:t>
              </a:r>
            </a:p>
          </p:txBody>
        </p:sp>
      </p:grpSp>
      <p:grpSp>
        <p:nvGrpSpPr>
          <p:cNvPr id="28" name="Group 27">
            <a:extLst>
              <a:ext uri="{FF2B5EF4-FFF2-40B4-BE49-F238E27FC236}">
                <a16:creationId xmlns:a16="http://schemas.microsoft.com/office/drawing/2014/main" id="{30254475-4444-40C2-B388-DFE3D149C54D}"/>
              </a:ext>
            </a:extLst>
          </p:cNvPr>
          <p:cNvGrpSpPr/>
          <p:nvPr/>
        </p:nvGrpSpPr>
        <p:grpSpPr>
          <a:xfrm>
            <a:off x="6755120" y="1530000"/>
            <a:ext cx="4677405" cy="1797939"/>
            <a:chOff x="7070890" y="1220291"/>
            <a:chExt cx="4677405" cy="1797939"/>
          </a:xfrm>
        </p:grpSpPr>
        <p:sp>
          <p:nvSpPr>
            <p:cNvPr id="17" name="Rectangle 16">
              <a:extLst>
                <a:ext uri="{FF2B5EF4-FFF2-40B4-BE49-F238E27FC236}">
                  <a16:creationId xmlns:a16="http://schemas.microsoft.com/office/drawing/2014/main" id="{5C26F98C-E45D-45D9-9EDE-770CA5A7CC79}"/>
                </a:ext>
              </a:extLst>
            </p:cNvPr>
            <p:cNvSpPr/>
            <p:nvPr/>
          </p:nvSpPr>
          <p:spPr>
            <a:xfrm>
              <a:off x="7823995" y="1376310"/>
              <a:ext cx="3924300" cy="148590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Hexagon 13">
              <a:extLst>
                <a:ext uri="{FF2B5EF4-FFF2-40B4-BE49-F238E27FC236}">
                  <a16:creationId xmlns:a16="http://schemas.microsoft.com/office/drawing/2014/main" id="{5E915237-C0F2-4972-8B99-04DF521424D8}"/>
                </a:ext>
              </a:extLst>
            </p:cNvPr>
            <p:cNvSpPr/>
            <p:nvPr/>
          </p:nvSpPr>
          <p:spPr>
            <a:xfrm rot="5400000">
              <a:off x="6946894" y="1344287"/>
              <a:ext cx="1797939" cy="1549947"/>
            </a:xfrm>
            <a:prstGeom prst="hexago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99836FC8-60DF-4BD2-B7DB-501ECB9AA790}"/>
                </a:ext>
              </a:extLst>
            </p:cNvPr>
            <p:cNvSpPr txBox="1"/>
            <p:nvPr/>
          </p:nvSpPr>
          <p:spPr>
            <a:xfrm>
              <a:off x="7155300" y="1565262"/>
              <a:ext cx="1381125" cy="1107996"/>
            </a:xfrm>
            <a:prstGeom prst="rect">
              <a:avLst/>
            </a:prstGeom>
            <a:noFill/>
          </p:spPr>
          <p:txBody>
            <a:bodyPr wrap="square" lIns="0" tIns="0" rIns="0" bIns="0" rtlCol="0" anchor="ctr">
              <a:spAutoFit/>
            </a:bodyPr>
            <a:lstStyle/>
            <a:p>
              <a:pPr algn="ctr"/>
              <a:r>
                <a:rPr lang="en-US" sz="3600" b="1">
                  <a:solidFill>
                    <a:schemeClr val="tx1">
                      <a:lumMod val="75000"/>
                      <a:lumOff val="25000"/>
                    </a:schemeClr>
                  </a:solidFill>
                  <a:latin typeface="Quicksand" pitchFamily="2" charset="0"/>
                </a:rPr>
                <a:t>GIAO</a:t>
              </a:r>
            </a:p>
            <a:p>
              <a:pPr algn="ctr"/>
              <a:r>
                <a:rPr lang="en-US" sz="3600" b="1">
                  <a:solidFill>
                    <a:schemeClr val="tx1">
                      <a:lumMod val="75000"/>
                      <a:lumOff val="25000"/>
                    </a:schemeClr>
                  </a:solidFill>
                  <a:latin typeface="Quicksand" pitchFamily="2" charset="0"/>
                </a:rPr>
                <a:t>TIẾP</a:t>
              </a:r>
            </a:p>
          </p:txBody>
        </p:sp>
      </p:grpSp>
      <p:sp>
        <p:nvSpPr>
          <p:cNvPr id="33" name="TextBox 32">
            <a:extLst>
              <a:ext uri="{FF2B5EF4-FFF2-40B4-BE49-F238E27FC236}">
                <a16:creationId xmlns:a16="http://schemas.microsoft.com/office/drawing/2014/main" id="{A577094A-3F01-4AA7-A62C-5314274A6423}"/>
              </a:ext>
            </a:extLst>
          </p:cNvPr>
          <p:cNvSpPr txBox="1"/>
          <p:nvPr/>
        </p:nvSpPr>
        <p:spPr>
          <a:xfrm>
            <a:off x="917755" y="2182748"/>
            <a:ext cx="2832767" cy="492443"/>
          </a:xfrm>
          <a:prstGeom prst="rect">
            <a:avLst/>
          </a:prstGeom>
          <a:noFill/>
        </p:spPr>
        <p:txBody>
          <a:bodyPr wrap="square" lIns="0" tIns="0" rIns="0" bIns="0" rtlCol="0" anchor="ctr">
            <a:spAutoFit/>
          </a:bodyPr>
          <a:lstStyle/>
          <a:p>
            <a:pPr algn="r"/>
            <a:r>
              <a:rPr lang="en-US" sz="1600" err="1">
                <a:solidFill>
                  <a:schemeClr val="tx1">
                    <a:lumMod val="75000"/>
                    <a:lumOff val="25000"/>
                  </a:schemeClr>
                </a:solidFill>
                <a:latin typeface="Quicksand" pitchFamily="2" charset="0"/>
              </a:rPr>
              <a:t>Giới</a:t>
            </a:r>
            <a:r>
              <a:rPr lang="en-US" sz="1600">
                <a:solidFill>
                  <a:schemeClr val="tx1">
                    <a:lumMod val="75000"/>
                    <a:lumOff val="25000"/>
                  </a:schemeClr>
                </a:solidFill>
                <a:latin typeface="Quicksand" pitchFamily="2" charset="0"/>
              </a:rPr>
              <a:t> </a:t>
            </a:r>
            <a:r>
              <a:rPr lang="en-US" sz="1600" err="1">
                <a:solidFill>
                  <a:schemeClr val="tx1">
                    <a:lumMod val="75000"/>
                    <a:lumOff val="25000"/>
                  </a:schemeClr>
                </a:solidFill>
                <a:latin typeface="Quicksand" pitchFamily="2" charset="0"/>
              </a:rPr>
              <a:t>thiệu</a:t>
            </a:r>
            <a:r>
              <a:rPr lang="en-US" sz="1600">
                <a:solidFill>
                  <a:schemeClr val="tx1">
                    <a:lumMod val="75000"/>
                    <a:lumOff val="25000"/>
                  </a:schemeClr>
                </a:solidFill>
                <a:latin typeface="Quicksand" pitchFamily="2" charset="0"/>
              </a:rPr>
              <a:t> </a:t>
            </a:r>
            <a:r>
              <a:rPr lang="en-US" sz="1600" err="1">
                <a:solidFill>
                  <a:schemeClr val="tx1">
                    <a:lumMod val="75000"/>
                    <a:lumOff val="25000"/>
                  </a:schemeClr>
                </a:solidFill>
                <a:latin typeface="Quicksand" pitchFamily="2" charset="0"/>
              </a:rPr>
              <a:t>tổng</a:t>
            </a:r>
            <a:r>
              <a:rPr lang="en-US" sz="1600">
                <a:solidFill>
                  <a:schemeClr val="tx1">
                    <a:lumMod val="75000"/>
                    <a:lumOff val="25000"/>
                  </a:schemeClr>
                </a:solidFill>
                <a:latin typeface="Quicksand" pitchFamily="2" charset="0"/>
              </a:rPr>
              <a:t> </a:t>
            </a:r>
            <a:r>
              <a:rPr lang="en-US" sz="1600" err="1">
                <a:solidFill>
                  <a:schemeClr val="tx1">
                    <a:lumMod val="75000"/>
                    <a:lumOff val="25000"/>
                  </a:schemeClr>
                </a:solidFill>
                <a:latin typeface="Quicksand" pitchFamily="2" charset="0"/>
              </a:rPr>
              <a:t>quan</a:t>
            </a:r>
            <a:r>
              <a:rPr lang="en-US" sz="1600">
                <a:solidFill>
                  <a:schemeClr val="tx1">
                    <a:lumMod val="75000"/>
                    <a:lumOff val="25000"/>
                  </a:schemeClr>
                </a:solidFill>
                <a:latin typeface="Quicksand" pitchFamily="2" charset="0"/>
              </a:rPr>
              <a:t>, </a:t>
            </a:r>
            <a:r>
              <a:rPr lang="en-US" sz="1600" err="1">
                <a:solidFill>
                  <a:schemeClr val="tx1">
                    <a:lumMod val="75000"/>
                    <a:lumOff val="25000"/>
                  </a:schemeClr>
                </a:solidFill>
                <a:latin typeface="Quicksand" pitchFamily="2" charset="0"/>
              </a:rPr>
              <a:t>lý</a:t>
            </a:r>
            <a:r>
              <a:rPr lang="en-US" sz="1600">
                <a:solidFill>
                  <a:schemeClr val="tx1">
                    <a:lumMod val="75000"/>
                    <a:lumOff val="25000"/>
                  </a:schemeClr>
                </a:solidFill>
                <a:latin typeface="Quicksand" pitchFamily="2" charset="0"/>
              </a:rPr>
              <a:t> do </a:t>
            </a:r>
            <a:r>
              <a:rPr lang="en-US" sz="1600" err="1">
                <a:solidFill>
                  <a:schemeClr val="tx1">
                    <a:lumMod val="75000"/>
                    <a:lumOff val="25000"/>
                  </a:schemeClr>
                </a:solidFill>
                <a:latin typeface="Quicksand" pitchFamily="2" charset="0"/>
              </a:rPr>
              <a:t>sử</a:t>
            </a:r>
            <a:r>
              <a:rPr lang="en-US" sz="1600">
                <a:solidFill>
                  <a:schemeClr val="tx1">
                    <a:lumMod val="75000"/>
                    <a:lumOff val="25000"/>
                  </a:schemeClr>
                </a:solidFill>
                <a:latin typeface="Quicksand" pitchFamily="2" charset="0"/>
              </a:rPr>
              <a:t> </a:t>
            </a:r>
            <a:r>
              <a:rPr lang="en-US" sz="1600" err="1">
                <a:solidFill>
                  <a:schemeClr val="tx1">
                    <a:lumMod val="75000"/>
                    <a:lumOff val="25000"/>
                  </a:schemeClr>
                </a:solidFill>
                <a:latin typeface="Quicksand" pitchFamily="2" charset="0"/>
              </a:rPr>
              <a:t>dụng</a:t>
            </a:r>
            <a:r>
              <a:rPr lang="en-US" sz="1600">
                <a:solidFill>
                  <a:schemeClr val="tx1">
                    <a:lumMod val="75000"/>
                    <a:lumOff val="25000"/>
                  </a:schemeClr>
                </a:solidFill>
                <a:latin typeface="Quicksand" pitchFamily="2" charset="0"/>
              </a:rPr>
              <a:t>, </a:t>
            </a:r>
            <a:r>
              <a:rPr lang="vi-VN" sz="1600">
                <a:solidFill>
                  <a:schemeClr val="tx1">
                    <a:lumMod val="75000"/>
                    <a:lumOff val="25000"/>
                  </a:schemeClr>
                </a:solidFill>
                <a:latin typeface="Quicksand" pitchFamily="2" charset="0"/>
              </a:rPr>
              <a:t>ư</a:t>
            </a:r>
            <a:r>
              <a:rPr lang="en-US" sz="1600">
                <a:solidFill>
                  <a:schemeClr val="tx1">
                    <a:lumMod val="75000"/>
                    <a:lumOff val="25000"/>
                  </a:schemeClr>
                </a:solidFill>
                <a:latin typeface="Quicksand" pitchFamily="2" charset="0"/>
              </a:rPr>
              <a:t>u </a:t>
            </a:r>
            <a:r>
              <a:rPr lang="en-US" sz="1600" err="1">
                <a:solidFill>
                  <a:schemeClr val="tx1">
                    <a:lumMod val="75000"/>
                    <a:lumOff val="25000"/>
                  </a:schemeClr>
                </a:solidFill>
                <a:latin typeface="Quicksand" pitchFamily="2" charset="0"/>
              </a:rPr>
              <a:t>điểm</a:t>
            </a:r>
            <a:r>
              <a:rPr lang="en-US" sz="1600">
                <a:solidFill>
                  <a:schemeClr val="tx1">
                    <a:lumMod val="75000"/>
                    <a:lumOff val="25000"/>
                  </a:schemeClr>
                </a:solidFill>
                <a:latin typeface="Quicksand" pitchFamily="2" charset="0"/>
              </a:rPr>
              <a:t> </a:t>
            </a:r>
            <a:r>
              <a:rPr lang="en-US" sz="1600" err="1">
                <a:solidFill>
                  <a:schemeClr val="tx1">
                    <a:lumMod val="75000"/>
                    <a:lumOff val="25000"/>
                  </a:schemeClr>
                </a:solidFill>
                <a:latin typeface="Quicksand" pitchFamily="2" charset="0"/>
              </a:rPr>
              <a:t>về</a:t>
            </a:r>
            <a:r>
              <a:rPr lang="en-US" sz="1600">
                <a:solidFill>
                  <a:schemeClr val="tx1">
                    <a:lumMod val="75000"/>
                    <a:lumOff val="25000"/>
                  </a:schemeClr>
                </a:solidFill>
                <a:latin typeface="Quicksand" pitchFamily="2" charset="0"/>
              </a:rPr>
              <a:t> User Control</a:t>
            </a:r>
          </a:p>
        </p:txBody>
      </p:sp>
      <p:sp>
        <p:nvSpPr>
          <p:cNvPr id="34" name="TextBox 33">
            <a:extLst>
              <a:ext uri="{FF2B5EF4-FFF2-40B4-BE49-F238E27FC236}">
                <a16:creationId xmlns:a16="http://schemas.microsoft.com/office/drawing/2014/main" id="{AA5DFFE6-BE30-4FF5-8218-87BC2BB276A6}"/>
              </a:ext>
            </a:extLst>
          </p:cNvPr>
          <p:cNvSpPr txBox="1"/>
          <p:nvPr/>
        </p:nvSpPr>
        <p:spPr>
          <a:xfrm>
            <a:off x="1399346" y="3924073"/>
            <a:ext cx="2832767" cy="492443"/>
          </a:xfrm>
          <a:prstGeom prst="rect">
            <a:avLst/>
          </a:prstGeom>
          <a:noFill/>
        </p:spPr>
        <p:txBody>
          <a:bodyPr wrap="square" lIns="0" tIns="0" rIns="0" bIns="0" rtlCol="0" anchor="ctr">
            <a:spAutoFit/>
          </a:bodyPr>
          <a:lstStyle/>
          <a:p>
            <a:pPr algn="r"/>
            <a:r>
              <a:rPr lang="en-US" sz="1600">
                <a:solidFill>
                  <a:schemeClr val="tx1">
                    <a:lumMod val="75000"/>
                    <a:lumOff val="25000"/>
                  </a:schemeClr>
                </a:solidFill>
                <a:latin typeface="Quicksand" pitchFamily="2" charset="0"/>
              </a:rPr>
              <a:t>Tiến hành xây dựng ứng dụng sử dụng User Control</a:t>
            </a:r>
          </a:p>
        </p:txBody>
      </p:sp>
      <p:sp>
        <p:nvSpPr>
          <p:cNvPr id="35" name="TextBox 34">
            <a:extLst>
              <a:ext uri="{FF2B5EF4-FFF2-40B4-BE49-F238E27FC236}">
                <a16:creationId xmlns:a16="http://schemas.microsoft.com/office/drawing/2014/main" id="{3480DF5D-9A47-4A1D-943D-3BF984E75A48}"/>
              </a:ext>
            </a:extLst>
          </p:cNvPr>
          <p:cNvSpPr txBox="1"/>
          <p:nvPr/>
        </p:nvSpPr>
        <p:spPr>
          <a:xfrm>
            <a:off x="8441478" y="2182749"/>
            <a:ext cx="2832767" cy="492443"/>
          </a:xfrm>
          <a:prstGeom prst="rect">
            <a:avLst/>
          </a:prstGeom>
          <a:noFill/>
        </p:spPr>
        <p:txBody>
          <a:bodyPr wrap="square" lIns="0" tIns="0" rIns="0" bIns="0" rtlCol="0" anchor="ctr">
            <a:spAutoFit/>
          </a:bodyPr>
          <a:lstStyle/>
          <a:p>
            <a:r>
              <a:rPr lang="en-US" sz="1600">
                <a:solidFill>
                  <a:schemeClr val="tx1">
                    <a:lumMod val="75000"/>
                    <a:lumOff val="25000"/>
                  </a:schemeClr>
                </a:solidFill>
                <a:latin typeface="Quicksand" pitchFamily="2" charset="0"/>
              </a:rPr>
              <a:t>Cách giao tiếp giữa user control với applications</a:t>
            </a:r>
          </a:p>
        </p:txBody>
      </p:sp>
      <p:sp>
        <p:nvSpPr>
          <p:cNvPr id="36" name="TextBox 35">
            <a:extLst>
              <a:ext uri="{FF2B5EF4-FFF2-40B4-BE49-F238E27FC236}">
                <a16:creationId xmlns:a16="http://schemas.microsoft.com/office/drawing/2014/main" id="{3DCF470A-B12D-4BF1-93E3-CC17AA0F3992}"/>
              </a:ext>
            </a:extLst>
          </p:cNvPr>
          <p:cNvSpPr txBox="1"/>
          <p:nvPr/>
        </p:nvSpPr>
        <p:spPr>
          <a:xfrm>
            <a:off x="7948257" y="3924073"/>
            <a:ext cx="2832767" cy="492443"/>
          </a:xfrm>
          <a:prstGeom prst="rect">
            <a:avLst/>
          </a:prstGeom>
          <a:noFill/>
        </p:spPr>
        <p:txBody>
          <a:bodyPr wrap="square" lIns="0" tIns="0" rIns="0" bIns="0" rtlCol="0" anchor="ctr">
            <a:spAutoFit/>
          </a:bodyPr>
          <a:lstStyle/>
          <a:p>
            <a:r>
              <a:rPr lang="en-US" sz="1600" err="1">
                <a:solidFill>
                  <a:schemeClr val="tx1">
                    <a:lumMod val="75000"/>
                    <a:lumOff val="25000"/>
                  </a:schemeClr>
                </a:solidFill>
                <a:latin typeface="Quicksand" pitchFamily="2" charset="0"/>
              </a:rPr>
              <a:t>Chạy</a:t>
            </a:r>
            <a:r>
              <a:rPr lang="en-US" sz="1600">
                <a:solidFill>
                  <a:schemeClr val="tx1">
                    <a:lumMod val="75000"/>
                    <a:lumOff val="25000"/>
                  </a:schemeClr>
                </a:solidFill>
                <a:latin typeface="Quicksand" pitchFamily="2" charset="0"/>
              </a:rPr>
              <a:t> </a:t>
            </a:r>
            <a:r>
              <a:rPr lang="en-US" sz="1600" err="1">
                <a:solidFill>
                  <a:schemeClr val="tx1">
                    <a:lumMod val="75000"/>
                    <a:lumOff val="25000"/>
                  </a:schemeClr>
                </a:solidFill>
                <a:latin typeface="Quicksand" pitchFamily="2" charset="0"/>
              </a:rPr>
              <a:t>thử</a:t>
            </a:r>
            <a:r>
              <a:rPr lang="en-US" sz="1600">
                <a:solidFill>
                  <a:schemeClr val="tx1">
                    <a:lumMod val="75000"/>
                    <a:lumOff val="25000"/>
                  </a:schemeClr>
                </a:solidFill>
                <a:latin typeface="Quicksand" pitchFamily="2" charset="0"/>
              </a:rPr>
              <a:t> </a:t>
            </a:r>
            <a:r>
              <a:rPr lang="en-US" sz="1600" err="1">
                <a:solidFill>
                  <a:schemeClr val="tx1">
                    <a:lumMod val="75000"/>
                    <a:lumOff val="25000"/>
                  </a:schemeClr>
                </a:solidFill>
                <a:latin typeface="Quicksand" pitchFamily="2" charset="0"/>
              </a:rPr>
              <a:t>ứng</a:t>
            </a:r>
            <a:r>
              <a:rPr lang="en-US" sz="1600">
                <a:solidFill>
                  <a:schemeClr val="tx1">
                    <a:lumMod val="75000"/>
                    <a:lumOff val="25000"/>
                  </a:schemeClr>
                </a:solidFill>
                <a:latin typeface="Quicksand" pitchFamily="2" charset="0"/>
              </a:rPr>
              <a:t> </a:t>
            </a:r>
            <a:r>
              <a:rPr lang="en-US" sz="1600" err="1">
                <a:solidFill>
                  <a:schemeClr val="tx1">
                    <a:lumMod val="75000"/>
                    <a:lumOff val="25000"/>
                  </a:schemeClr>
                </a:solidFill>
                <a:latin typeface="Quicksand" pitchFamily="2" charset="0"/>
              </a:rPr>
              <a:t>dụng</a:t>
            </a:r>
            <a:r>
              <a:rPr lang="en-US" sz="1600">
                <a:solidFill>
                  <a:schemeClr val="tx1">
                    <a:lumMod val="75000"/>
                    <a:lumOff val="25000"/>
                  </a:schemeClr>
                </a:solidFill>
                <a:latin typeface="Quicksand" pitchFamily="2" charset="0"/>
              </a:rPr>
              <a:t> </a:t>
            </a:r>
            <a:r>
              <a:rPr lang="en-US" sz="1600" err="1">
                <a:solidFill>
                  <a:schemeClr val="tx1">
                    <a:lumMod val="75000"/>
                    <a:lumOff val="25000"/>
                  </a:schemeClr>
                </a:solidFill>
                <a:latin typeface="Quicksand" pitchFamily="2" charset="0"/>
              </a:rPr>
              <a:t>có</a:t>
            </a:r>
            <a:r>
              <a:rPr lang="en-US" sz="1600">
                <a:solidFill>
                  <a:schemeClr val="tx1">
                    <a:lumMod val="75000"/>
                    <a:lumOff val="25000"/>
                  </a:schemeClr>
                </a:solidFill>
                <a:latin typeface="Quicksand" pitchFamily="2" charset="0"/>
              </a:rPr>
              <a:t> </a:t>
            </a:r>
            <a:r>
              <a:rPr lang="en-US" sz="1600" err="1">
                <a:solidFill>
                  <a:schemeClr val="tx1">
                    <a:lumMod val="75000"/>
                    <a:lumOff val="25000"/>
                  </a:schemeClr>
                </a:solidFill>
                <a:latin typeface="Quicksand" pitchFamily="2" charset="0"/>
              </a:rPr>
              <a:t>sử</a:t>
            </a:r>
            <a:r>
              <a:rPr lang="en-US" sz="1600">
                <a:solidFill>
                  <a:schemeClr val="tx1">
                    <a:lumMod val="75000"/>
                    <a:lumOff val="25000"/>
                  </a:schemeClr>
                </a:solidFill>
                <a:latin typeface="Quicksand" pitchFamily="2" charset="0"/>
              </a:rPr>
              <a:t> </a:t>
            </a:r>
            <a:r>
              <a:rPr lang="en-US" sz="1600" err="1">
                <a:solidFill>
                  <a:schemeClr val="tx1">
                    <a:lumMod val="75000"/>
                    <a:lumOff val="25000"/>
                  </a:schemeClr>
                </a:solidFill>
                <a:latin typeface="Quicksand" pitchFamily="2" charset="0"/>
              </a:rPr>
              <a:t>dụng</a:t>
            </a:r>
            <a:r>
              <a:rPr lang="en-US" sz="1600">
                <a:solidFill>
                  <a:schemeClr val="tx1">
                    <a:lumMod val="75000"/>
                    <a:lumOff val="25000"/>
                  </a:schemeClr>
                </a:solidFill>
                <a:latin typeface="Quicksand" pitchFamily="2" charset="0"/>
              </a:rPr>
              <a:t> User Control</a:t>
            </a:r>
          </a:p>
        </p:txBody>
      </p:sp>
      <p:cxnSp>
        <p:nvCxnSpPr>
          <p:cNvPr id="41" name="Straight Connector 40">
            <a:extLst>
              <a:ext uri="{FF2B5EF4-FFF2-40B4-BE49-F238E27FC236}">
                <a16:creationId xmlns:a16="http://schemas.microsoft.com/office/drawing/2014/main" id="{D19B0DBA-C95B-4473-832D-D2F875FEE512}"/>
              </a:ext>
            </a:extLst>
          </p:cNvPr>
          <p:cNvCxnSpPr>
            <a:cxnSpLocks/>
            <a:stCxn id="17" idx="3"/>
          </p:cNvCxnSpPr>
          <p:nvPr/>
        </p:nvCxnSpPr>
        <p:spPr>
          <a:xfrm>
            <a:off x="11432525" y="2428969"/>
            <a:ext cx="759475"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044C9C0B-067D-4F3A-9315-805779B7F0DB}"/>
              </a:ext>
            </a:extLst>
          </p:cNvPr>
          <p:cNvCxnSpPr>
            <a:cxnSpLocks/>
            <a:endCxn id="25" idx="1"/>
          </p:cNvCxnSpPr>
          <p:nvPr/>
        </p:nvCxnSpPr>
        <p:spPr>
          <a:xfrm>
            <a:off x="0" y="4170295"/>
            <a:ext cx="1239756" cy="1"/>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56443600"/>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right)">
                                      <p:cBhvr>
                                        <p:cTn id="7" dur="500"/>
                                        <p:tgtEl>
                                          <p:spTgt spid="3"/>
                                        </p:tgtEl>
                                      </p:cBhvr>
                                    </p:animEffect>
                                  </p:childTnLst>
                                </p:cTn>
                              </p:par>
                              <p:par>
                                <p:cTn id="8" presetID="22" presetClass="entr" presetSubtype="8" fill="hold" nodeType="withEffect">
                                  <p:stCondLst>
                                    <p:cond delay="0"/>
                                  </p:stCondLst>
                                  <p:childTnLst>
                                    <p:set>
                                      <p:cBhvr>
                                        <p:cTn id="9" dur="1" fill="hold">
                                          <p:stCondLst>
                                            <p:cond delay="0"/>
                                          </p:stCondLst>
                                        </p:cTn>
                                        <p:tgtEl>
                                          <p:spTgt spid="46">
                                            <p:txEl>
                                              <p:pRg st="0" end="0"/>
                                            </p:txEl>
                                          </p:spTgt>
                                        </p:tgtEl>
                                        <p:attrNameLst>
                                          <p:attrName>style.visibility</p:attrName>
                                        </p:attrNameLst>
                                      </p:cBhvr>
                                      <p:to>
                                        <p:strVal val="visible"/>
                                      </p:to>
                                    </p:set>
                                    <p:animEffect transition="in" filter="wipe(left)">
                                      <p:cBhvr>
                                        <p:cTn id="10" dur="500"/>
                                        <p:tgtEl>
                                          <p:spTgt spid="46">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500"/>
                                        <p:tgtEl>
                                          <p:spTgt spid="23"/>
                                        </p:tgtEl>
                                      </p:cBhvr>
                                    </p:animEffect>
                                  </p:childTnLst>
                                </p:cTn>
                              </p:par>
                            </p:childTnLst>
                          </p:cTn>
                        </p:par>
                        <p:par>
                          <p:cTn id="16" fill="hold">
                            <p:stCondLst>
                              <p:cond delay="500"/>
                            </p:stCondLst>
                            <p:childTnLst>
                              <p:par>
                                <p:cTn id="17" presetID="22" presetClass="entr" presetSubtype="8" fill="hold" nodeType="afterEffect">
                                  <p:stCondLst>
                                    <p:cond delay="0"/>
                                  </p:stCondLst>
                                  <p:childTnLst>
                                    <p:set>
                                      <p:cBhvr>
                                        <p:cTn id="18" dur="1" fill="hold">
                                          <p:stCondLst>
                                            <p:cond delay="0"/>
                                          </p:stCondLst>
                                        </p:cTn>
                                        <p:tgtEl>
                                          <p:spTgt spid="33">
                                            <p:txEl>
                                              <p:pRg st="0" end="0"/>
                                            </p:txEl>
                                          </p:spTgt>
                                        </p:tgtEl>
                                        <p:attrNameLst>
                                          <p:attrName>style.visibility</p:attrName>
                                        </p:attrNameLst>
                                      </p:cBhvr>
                                      <p:to>
                                        <p:strVal val="visible"/>
                                      </p:to>
                                    </p:set>
                                    <p:animEffect transition="in" filter="wipe(left)">
                                      <p:cBhvr>
                                        <p:cTn id="19" dur="500"/>
                                        <p:tgtEl>
                                          <p:spTgt spid="33">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28"/>
                                        </p:tgtEl>
                                        <p:attrNameLst>
                                          <p:attrName>style.visibility</p:attrName>
                                        </p:attrNameLst>
                                      </p:cBhvr>
                                      <p:to>
                                        <p:strVal val="visible"/>
                                      </p:to>
                                    </p:set>
                                    <p:animEffect transition="in" filter="fade">
                                      <p:cBhvr>
                                        <p:cTn id="24" dur="500"/>
                                        <p:tgtEl>
                                          <p:spTgt spid="28"/>
                                        </p:tgtEl>
                                      </p:cBhvr>
                                    </p:animEffect>
                                  </p:childTnLst>
                                </p:cTn>
                              </p:par>
                            </p:childTnLst>
                          </p:cTn>
                        </p:par>
                        <p:par>
                          <p:cTn id="25" fill="hold">
                            <p:stCondLst>
                              <p:cond delay="500"/>
                            </p:stCondLst>
                            <p:childTnLst>
                              <p:par>
                                <p:cTn id="26" presetID="22" presetClass="entr" presetSubtype="2" fill="hold" grpId="0" nodeType="afterEffect">
                                  <p:stCondLst>
                                    <p:cond delay="0"/>
                                  </p:stCondLst>
                                  <p:childTnLst>
                                    <p:set>
                                      <p:cBhvr>
                                        <p:cTn id="27" dur="1" fill="hold">
                                          <p:stCondLst>
                                            <p:cond delay="0"/>
                                          </p:stCondLst>
                                        </p:cTn>
                                        <p:tgtEl>
                                          <p:spTgt spid="35"/>
                                        </p:tgtEl>
                                        <p:attrNameLst>
                                          <p:attrName>style.visibility</p:attrName>
                                        </p:attrNameLst>
                                      </p:cBhvr>
                                      <p:to>
                                        <p:strVal val="visible"/>
                                      </p:to>
                                    </p:set>
                                    <p:animEffect transition="in" filter="wipe(right)">
                                      <p:cBhvr>
                                        <p:cTn id="28" dur="500"/>
                                        <p:tgtEl>
                                          <p:spTgt spid="35"/>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27"/>
                                        </p:tgtEl>
                                        <p:attrNameLst>
                                          <p:attrName>style.visibility</p:attrName>
                                        </p:attrNameLst>
                                      </p:cBhvr>
                                      <p:to>
                                        <p:strVal val="visible"/>
                                      </p:to>
                                    </p:set>
                                    <p:animEffect transition="in" filter="fade">
                                      <p:cBhvr>
                                        <p:cTn id="33" dur="500"/>
                                        <p:tgtEl>
                                          <p:spTgt spid="27"/>
                                        </p:tgtEl>
                                      </p:cBhvr>
                                    </p:animEffect>
                                  </p:childTnLst>
                                </p:cTn>
                              </p:par>
                            </p:childTnLst>
                          </p:cTn>
                        </p:par>
                        <p:par>
                          <p:cTn id="34" fill="hold">
                            <p:stCondLst>
                              <p:cond delay="500"/>
                            </p:stCondLst>
                            <p:childTnLst>
                              <p:par>
                                <p:cTn id="35" presetID="22" presetClass="entr" presetSubtype="8" fill="hold" grpId="0" nodeType="afterEffect">
                                  <p:stCondLst>
                                    <p:cond delay="0"/>
                                  </p:stCondLst>
                                  <p:childTnLst>
                                    <p:set>
                                      <p:cBhvr>
                                        <p:cTn id="36" dur="1" fill="hold">
                                          <p:stCondLst>
                                            <p:cond delay="0"/>
                                          </p:stCondLst>
                                        </p:cTn>
                                        <p:tgtEl>
                                          <p:spTgt spid="34"/>
                                        </p:tgtEl>
                                        <p:attrNameLst>
                                          <p:attrName>style.visibility</p:attrName>
                                        </p:attrNameLst>
                                      </p:cBhvr>
                                      <p:to>
                                        <p:strVal val="visible"/>
                                      </p:to>
                                    </p:set>
                                    <p:animEffect transition="in" filter="wipe(left)">
                                      <p:cBhvr>
                                        <p:cTn id="37" dur="500"/>
                                        <p:tgtEl>
                                          <p:spTgt spid="34"/>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9"/>
                                        </p:tgtEl>
                                        <p:attrNameLst>
                                          <p:attrName>style.visibility</p:attrName>
                                        </p:attrNameLst>
                                      </p:cBhvr>
                                      <p:to>
                                        <p:strVal val="visible"/>
                                      </p:to>
                                    </p:set>
                                    <p:animEffect transition="in" filter="fade">
                                      <p:cBhvr>
                                        <p:cTn id="42" dur="500"/>
                                        <p:tgtEl>
                                          <p:spTgt spid="29"/>
                                        </p:tgtEl>
                                      </p:cBhvr>
                                    </p:animEffect>
                                  </p:childTnLst>
                                </p:cTn>
                              </p:par>
                            </p:childTnLst>
                          </p:cTn>
                        </p:par>
                        <p:par>
                          <p:cTn id="43" fill="hold">
                            <p:stCondLst>
                              <p:cond delay="500"/>
                            </p:stCondLst>
                            <p:childTnLst>
                              <p:par>
                                <p:cTn id="44" presetID="22" presetClass="entr" presetSubtype="2" fill="hold" nodeType="afterEffect">
                                  <p:stCondLst>
                                    <p:cond delay="0"/>
                                  </p:stCondLst>
                                  <p:childTnLst>
                                    <p:set>
                                      <p:cBhvr>
                                        <p:cTn id="45" dur="1" fill="hold">
                                          <p:stCondLst>
                                            <p:cond delay="0"/>
                                          </p:stCondLst>
                                        </p:cTn>
                                        <p:tgtEl>
                                          <p:spTgt spid="36">
                                            <p:txEl>
                                              <p:pRg st="0" end="0"/>
                                            </p:txEl>
                                          </p:spTgt>
                                        </p:tgtEl>
                                        <p:attrNameLst>
                                          <p:attrName>style.visibility</p:attrName>
                                        </p:attrNameLst>
                                      </p:cBhvr>
                                      <p:to>
                                        <p:strVal val="visible"/>
                                      </p:to>
                                    </p:set>
                                    <p:animEffect transition="in" filter="wipe(right)">
                                      <p:cBhvr>
                                        <p:cTn id="46" dur="500"/>
                                        <p:tgtEl>
                                          <p:spTgt spid="36">
                                            <p:txEl>
                                              <p:pRg st="0" end="0"/>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26" presetClass="emph" presetSubtype="0" repeatCount="indefinite" fill="hold" nodeType="clickEffect">
                                  <p:stCondLst>
                                    <p:cond delay="0"/>
                                  </p:stCondLst>
                                  <p:childTnLst>
                                    <p:animEffect transition="out" filter="fade">
                                      <p:cBhvr>
                                        <p:cTn id="50" dur="500" tmFilter="0, 0; .2, .5; .8, .5; 1, 0"/>
                                        <p:tgtEl>
                                          <p:spTgt spid="23"/>
                                        </p:tgtEl>
                                      </p:cBhvr>
                                    </p:animEffect>
                                    <p:animScale>
                                      <p:cBhvr>
                                        <p:cTn id="51" dur="250" autoRev="1" fill="hold"/>
                                        <p:tgtEl>
                                          <p:spTgt spid="2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4" grpId="0"/>
      <p:bldP spid="3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ight Triangle 1">
            <a:extLst>
              <a:ext uri="{FF2B5EF4-FFF2-40B4-BE49-F238E27FC236}">
                <a16:creationId xmlns:a16="http://schemas.microsoft.com/office/drawing/2014/main" id="{5412B7D6-9400-4B66-8814-DCF81BEB0C5A}"/>
              </a:ext>
            </a:extLst>
          </p:cNvPr>
          <p:cNvSpPr/>
          <p:nvPr/>
        </p:nvSpPr>
        <p:spPr>
          <a:xfrm rot="5400000" flipH="1">
            <a:off x="0" y="5372100"/>
            <a:ext cx="1485900" cy="1485900"/>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64ABBA9B-1329-47B1-9E6B-E01B6F3823E7}"/>
              </a:ext>
            </a:extLst>
          </p:cNvPr>
          <p:cNvSpPr/>
          <p:nvPr/>
        </p:nvSpPr>
        <p:spPr>
          <a:xfrm>
            <a:off x="10058400" y="97712"/>
            <a:ext cx="2133600" cy="177800"/>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D575CD53-6108-481A-A31F-305A2B59F755}"/>
              </a:ext>
            </a:extLst>
          </p:cNvPr>
          <p:cNvSpPr txBox="1"/>
          <p:nvPr/>
        </p:nvSpPr>
        <p:spPr>
          <a:xfrm>
            <a:off x="690563" y="314325"/>
            <a:ext cx="10808351" cy="553998"/>
          </a:xfrm>
          <a:prstGeom prst="rect">
            <a:avLst/>
          </a:prstGeom>
          <a:noFill/>
        </p:spPr>
        <p:txBody>
          <a:bodyPr wrap="square" lIns="0" tIns="0" rIns="0" bIns="0" rtlCol="0" anchor="t">
            <a:spAutoFit/>
          </a:bodyPr>
          <a:lstStyle/>
          <a:p>
            <a:r>
              <a:rPr lang="en-US" sz="3600">
                <a:latin typeface="+mj-lt"/>
              </a:rPr>
              <a:t>GIỚI THIỆU </a:t>
            </a:r>
            <a:r>
              <a:rPr lang="en-US" sz="3600" b="1">
                <a:latin typeface="+mj-lt"/>
              </a:rPr>
              <a:t>USER CONTROL</a:t>
            </a:r>
          </a:p>
        </p:txBody>
      </p:sp>
      <p:sp>
        <p:nvSpPr>
          <p:cNvPr id="7" name="Slide Number Placeholder 6">
            <a:extLst>
              <a:ext uri="{FF2B5EF4-FFF2-40B4-BE49-F238E27FC236}">
                <a16:creationId xmlns:a16="http://schemas.microsoft.com/office/drawing/2014/main" id="{62E62710-286F-4B00-9BF4-C4E48604ED0D}"/>
              </a:ext>
            </a:extLst>
          </p:cNvPr>
          <p:cNvSpPr>
            <a:spLocks noGrp="1"/>
          </p:cNvSpPr>
          <p:nvPr>
            <p:ph type="sldNum" sz="quarter" idx="12"/>
          </p:nvPr>
        </p:nvSpPr>
        <p:spPr/>
        <p:txBody>
          <a:bodyPr/>
          <a:lstStyle/>
          <a:p>
            <a:fld id="{8104C915-17D6-486A-86EC-048CBE10C825}" type="slidenum">
              <a:rPr lang="en-US" smtClean="0"/>
              <a:t>3</a:t>
            </a:fld>
            <a:endParaRPr lang="en-US"/>
          </a:p>
        </p:txBody>
      </p:sp>
      <p:grpSp>
        <p:nvGrpSpPr>
          <p:cNvPr id="40" name="Group 39">
            <a:extLst>
              <a:ext uri="{FF2B5EF4-FFF2-40B4-BE49-F238E27FC236}">
                <a16:creationId xmlns:a16="http://schemas.microsoft.com/office/drawing/2014/main" id="{8A00571E-411D-4C15-B2ED-14DFD645F7A4}"/>
              </a:ext>
            </a:extLst>
          </p:cNvPr>
          <p:cNvGrpSpPr/>
          <p:nvPr/>
        </p:nvGrpSpPr>
        <p:grpSpPr>
          <a:xfrm>
            <a:off x="907771" y="1750151"/>
            <a:ext cx="5001650" cy="1846659"/>
            <a:chOff x="2562895" y="1897663"/>
            <a:chExt cx="5001650" cy="1846659"/>
          </a:xfrm>
        </p:grpSpPr>
        <p:sp>
          <p:nvSpPr>
            <p:cNvPr id="41" name="Freeform 4460">
              <a:extLst>
                <a:ext uri="{FF2B5EF4-FFF2-40B4-BE49-F238E27FC236}">
                  <a16:creationId xmlns:a16="http://schemas.microsoft.com/office/drawing/2014/main" id="{70C96CB5-C54F-488C-B924-7C1EFA0EFD2B}"/>
                </a:ext>
              </a:extLst>
            </p:cNvPr>
            <p:cNvSpPr>
              <a:spLocks noEditPoints="1"/>
            </p:cNvSpPr>
            <p:nvPr/>
          </p:nvSpPr>
          <p:spPr bwMode="auto">
            <a:xfrm>
              <a:off x="2562895" y="1967272"/>
              <a:ext cx="355600" cy="355600"/>
            </a:xfrm>
            <a:custGeom>
              <a:avLst/>
              <a:gdLst>
                <a:gd name="T0" fmla="*/ 371 w 718"/>
                <a:gd name="T1" fmla="*/ 473 h 718"/>
                <a:gd name="T2" fmla="*/ 359 w 718"/>
                <a:gd name="T3" fmla="*/ 478 h 718"/>
                <a:gd name="T4" fmla="*/ 346 w 718"/>
                <a:gd name="T5" fmla="*/ 473 h 718"/>
                <a:gd name="T6" fmla="*/ 344 w 718"/>
                <a:gd name="T7" fmla="*/ 371 h 718"/>
                <a:gd name="T8" fmla="*/ 353 w 718"/>
                <a:gd name="T9" fmla="*/ 361 h 718"/>
                <a:gd name="T10" fmla="*/ 381 w 718"/>
                <a:gd name="T11" fmla="*/ 356 h 718"/>
                <a:gd name="T12" fmla="*/ 412 w 718"/>
                <a:gd name="T13" fmla="*/ 337 h 718"/>
                <a:gd name="T14" fmla="*/ 430 w 718"/>
                <a:gd name="T15" fmla="*/ 307 h 718"/>
                <a:gd name="T16" fmla="*/ 432 w 718"/>
                <a:gd name="T17" fmla="*/ 270 h 718"/>
                <a:gd name="T18" fmla="*/ 417 w 718"/>
                <a:gd name="T19" fmla="*/ 238 h 718"/>
                <a:gd name="T20" fmla="*/ 388 w 718"/>
                <a:gd name="T21" fmla="*/ 215 h 718"/>
                <a:gd name="T22" fmla="*/ 352 w 718"/>
                <a:gd name="T23" fmla="*/ 210 h 718"/>
                <a:gd name="T24" fmla="*/ 318 w 718"/>
                <a:gd name="T25" fmla="*/ 223 h 718"/>
                <a:gd name="T26" fmla="*/ 293 w 718"/>
                <a:gd name="T27" fmla="*/ 249 h 718"/>
                <a:gd name="T28" fmla="*/ 284 w 718"/>
                <a:gd name="T29" fmla="*/ 285 h 718"/>
                <a:gd name="T30" fmla="*/ 278 w 718"/>
                <a:gd name="T31" fmla="*/ 298 h 718"/>
                <a:gd name="T32" fmla="*/ 263 w 718"/>
                <a:gd name="T33" fmla="*/ 299 h 718"/>
                <a:gd name="T34" fmla="*/ 254 w 718"/>
                <a:gd name="T35" fmla="*/ 288 h 718"/>
                <a:gd name="T36" fmla="*/ 263 w 718"/>
                <a:gd name="T37" fmla="*/ 244 h 718"/>
                <a:gd name="T38" fmla="*/ 292 w 718"/>
                <a:gd name="T39" fmla="*/ 205 h 718"/>
                <a:gd name="T40" fmla="*/ 338 w 718"/>
                <a:gd name="T41" fmla="*/ 182 h 718"/>
                <a:gd name="T42" fmla="*/ 390 w 718"/>
                <a:gd name="T43" fmla="*/ 184 h 718"/>
                <a:gd name="T44" fmla="*/ 433 w 718"/>
                <a:gd name="T45" fmla="*/ 211 h 718"/>
                <a:gd name="T46" fmla="*/ 459 w 718"/>
                <a:gd name="T47" fmla="*/ 254 h 718"/>
                <a:gd name="T48" fmla="*/ 462 w 718"/>
                <a:gd name="T49" fmla="*/ 304 h 718"/>
                <a:gd name="T50" fmla="*/ 444 w 718"/>
                <a:gd name="T51" fmla="*/ 347 h 718"/>
                <a:gd name="T52" fmla="*/ 410 w 718"/>
                <a:gd name="T53" fmla="*/ 377 h 718"/>
                <a:gd name="T54" fmla="*/ 359 w 718"/>
                <a:gd name="T55" fmla="*/ 576 h 718"/>
                <a:gd name="T56" fmla="*/ 328 w 718"/>
                <a:gd name="T57" fmla="*/ 560 h 718"/>
                <a:gd name="T58" fmla="*/ 324 w 718"/>
                <a:gd name="T59" fmla="*/ 524 h 718"/>
                <a:gd name="T60" fmla="*/ 352 w 718"/>
                <a:gd name="T61" fmla="*/ 502 h 718"/>
                <a:gd name="T62" fmla="*/ 385 w 718"/>
                <a:gd name="T63" fmla="*/ 513 h 718"/>
                <a:gd name="T64" fmla="*/ 396 w 718"/>
                <a:gd name="T65" fmla="*/ 546 h 718"/>
                <a:gd name="T66" fmla="*/ 373 w 718"/>
                <a:gd name="T67" fmla="*/ 574 h 718"/>
                <a:gd name="T68" fmla="*/ 322 w 718"/>
                <a:gd name="T69" fmla="*/ 2 h 718"/>
                <a:gd name="T70" fmla="*/ 235 w 718"/>
                <a:gd name="T71" fmla="*/ 23 h 718"/>
                <a:gd name="T72" fmla="*/ 158 w 718"/>
                <a:gd name="T73" fmla="*/ 62 h 718"/>
                <a:gd name="T74" fmla="*/ 93 w 718"/>
                <a:gd name="T75" fmla="*/ 118 h 718"/>
                <a:gd name="T76" fmla="*/ 44 w 718"/>
                <a:gd name="T77" fmla="*/ 188 h 718"/>
                <a:gd name="T78" fmla="*/ 11 w 718"/>
                <a:gd name="T79" fmla="*/ 270 h 718"/>
                <a:gd name="T80" fmla="*/ 0 w 718"/>
                <a:gd name="T81" fmla="*/ 360 h 718"/>
                <a:gd name="T82" fmla="*/ 11 w 718"/>
                <a:gd name="T83" fmla="*/ 450 h 718"/>
                <a:gd name="T84" fmla="*/ 44 w 718"/>
                <a:gd name="T85" fmla="*/ 531 h 718"/>
                <a:gd name="T86" fmla="*/ 93 w 718"/>
                <a:gd name="T87" fmla="*/ 600 h 718"/>
                <a:gd name="T88" fmla="*/ 158 w 718"/>
                <a:gd name="T89" fmla="*/ 657 h 718"/>
                <a:gd name="T90" fmla="*/ 235 w 718"/>
                <a:gd name="T91" fmla="*/ 697 h 718"/>
                <a:gd name="T92" fmla="*/ 322 w 718"/>
                <a:gd name="T93" fmla="*/ 716 h 718"/>
                <a:gd name="T94" fmla="*/ 414 w 718"/>
                <a:gd name="T95" fmla="*/ 714 h 718"/>
                <a:gd name="T96" fmla="*/ 498 w 718"/>
                <a:gd name="T97" fmla="*/ 690 h 718"/>
                <a:gd name="T98" fmla="*/ 573 w 718"/>
                <a:gd name="T99" fmla="*/ 647 h 718"/>
                <a:gd name="T100" fmla="*/ 635 w 718"/>
                <a:gd name="T101" fmla="*/ 588 h 718"/>
                <a:gd name="T102" fmla="*/ 682 w 718"/>
                <a:gd name="T103" fmla="*/ 515 h 718"/>
                <a:gd name="T104" fmla="*/ 710 w 718"/>
                <a:gd name="T105" fmla="*/ 431 h 718"/>
                <a:gd name="T106" fmla="*/ 718 w 718"/>
                <a:gd name="T107" fmla="*/ 340 h 718"/>
                <a:gd name="T108" fmla="*/ 702 w 718"/>
                <a:gd name="T109" fmla="*/ 253 h 718"/>
                <a:gd name="T110" fmla="*/ 665 w 718"/>
                <a:gd name="T111" fmla="*/ 174 h 718"/>
                <a:gd name="T112" fmla="*/ 613 w 718"/>
                <a:gd name="T113" fmla="*/ 106 h 718"/>
                <a:gd name="T114" fmla="*/ 544 w 718"/>
                <a:gd name="T115" fmla="*/ 53 h 718"/>
                <a:gd name="T116" fmla="*/ 465 w 718"/>
                <a:gd name="T117" fmla="*/ 16 h 718"/>
                <a:gd name="T118" fmla="*/ 377 w 718"/>
                <a:gd name="T119" fmla="*/ 1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18" h="718">
                  <a:moveTo>
                    <a:pt x="374" y="390"/>
                  </a:moveTo>
                  <a:lnTo>
                    <a:pt x="374" y="463"/>
                  </a:lnTo>
                  <a:lnTo>
                    <a:pt x="373" y="467"/>
                  </a:lnTo>
                  <a:lnTo>
                    <a:pt x="373" y="470"/>
                  </a:lnTo>
                  <a:lnTo>
                    <a:pt x="371" y="473"/>
                  </a:lnTo>
                  <a:lnTo>
                    <a:pt x="370" y="475"/>
                  </a:lnTo>
                  <a:lnTo>
                    <a:pt x="367" y="476"/>
                  </a:lnTo>
                  <a:lnTo>
                    <a:pt x="365" y="477"/>
                  </a:lnTo>
                  <a:lnTo>
                    <a:pt x="361" y="478"/>
                  </a:lnTo>
                  <a:lnTo>
                    <a:pt x="359" y="478"/>
                  </a:lnTo>
                  <a:lnTo>
                    <a:pt x="356" y="478"/>
                  </a:lnTo>
                  <a:lnTo>
                    <a:pt x="353" y="477"/>
                  </a:lnTo>
                  <a:lnTo>
                    <a:pt x="351" y="476"/>
                  </a:lnTo>
                  <a:lnTo>
                    <a:pt x="349" y="475"/>
                  </a:lnTo>
                  <a:lnTo>
                    <a:pt x="346" y="473"/>
                  </a:lnTo>
                  <a:lnTo>
                    <a:pt x="345" y="470"/>
                  </a:lnTo>
                  <a:lnTo>
                    <a:pt x="344" y="467"/>
                  </a:lnTo>
                  <a:lnTo>
                    <a:pt x="344" y="463"/>
                  </a:lnTo>
                  <a:lnTo>
                    <a:pt x="344" y="375"/>
                  </a:lnTo>
                  <a:lnTo>
                    <a:pt x="344" y="371"/>
                  </a:lnTo>
                  <a:lnTo>
                    <a:pt x="345" y="368"/>
                  </a:lnTo>
                  <a:lnTo>
                    <a:pt x="346" y="366"/>
                  </a:lnTo>
                  <a:lnTo>
                    <a:pt x="349" y="364"/>
                  </a:lnTo>
                  <a:lnTo>
                    <a:pt x="351" y="362"/>
                  </a:lnTo>
                  <a:lnTo>
                    <a:pt x="353" y="361"/>
                  </a:lnTo>
                  <a:lnTo>
                    <a:pt x="356" y="360"/>
                  </a:lnTo>
                  <a:lnTo>
                    <a:pt x="359" y="360"/>
                  </a:lnTo>
                  <a:lnTo>
                    <a:pt x="367" y="359"/>
                  </a:lnTo>
                  <a:lnTo>
                    <a:pt x="374" y="358"/>
                  </a:lnTo>
                  <a:lnTo>
                    <a:pt x="381" y="356"/>
                  </a:lnTo>
                  <a:lnTo>
                    <a:pt x="388" y="353"/>
                  </a:lnTo>
                  <a:lnTo>
                    <a:pt x="395" y="350"/>
                  </a:lnTo>
                  <a:lnTo>
                    <a:pt x="401" y="347"/>
                  </a:lnTo>
                  <a:lnTo>
                    <a:pt x="406" y="343"/>
                  </a:lnTo>
                  <a:lnTo>
                    <a:pt x="412" y="337"/>
                  </a:lnTo>
                  <a:lnTo>
                    <a:pt x="417" y="332"/>
                  </a:lnTo>
                  <a:lnTo>
                    <a:pt x="421" y="327"/>
                  </a:lnTo>
                  <a:lnTo>
                    <a:pt x="425" y="320"/>
                  </a:lnTo>
                  <a:lnTo>
                    <a:pt x="428" y="314"/>
                  </a:lnTo>
                  <a:lnTo>
                    <a:pt x="430" y="307"/>
                  </a:lnTo>
                  <a:lnTo>
                    <a:pt x="432" y="300"/>
                  </a:lnTo>
                  <a:lnTo>
                    <a:pt x="433" y="292"/>
                  </a:lnTo>
                  <a:lnTo>
                    <a:pt x="434" y="285"/>
                  </a:lnTo>
                  <a:lnTo>
                    <a:pt x="433" y="277"/>
                  </a:lnTo>
                  <a:lnTo>
                    <a:pt x="432" y="270"/>
                  </a:lnTo>
                  <a:lnTo>
                    <a:pt x="430" y="262"/>
                  </a:lnTo>
                  <a:lnTo>
                    <a:pt x="428" y="256"/>
                  </a:lnTo>
                  <a:lnTo>
                    <a:pt x="425" y="249"/>
                  </a:lnTo>
                  <a:lnTo>
                    <a:pt x="421" y="243"/>
                  </a:lnTo>
                  <a:lnTo>
                    <a:pt x="417" y="238"/>
                  </a:lnTo>
                  <a:lnTo>
                    <a:pt x="412" y="232"/>
                  </a:lnTo>
                  <a:lnTo>
                    <a:pt x="406" y="227"/>
                  </a:lnTo>
                  <a:lnTo>
                    <a:pt x="401" y="223"/>
                  </a:lnTo>
                  <a:lnTo>
                    <a:pt x="395" y="218"/>
                  </a:lnTo>
                  <a:lnTo>
                    <a:pt x="388" y="215"/>
                  </a:lnTo>
                  <a:lnTo>
                    <a:pt x="381" y="213"/>
                  </a:lnTo>
                  <a:lnTo>
                    <a:pt x="374" y="211"/>
                  </a:lnTo>
                  <a:lnTo>
                    <a:pt x="367" y="210"/>
                  </a:lnTo>
                  <a:lnTo>
                    <a:pt x="359" y="210"/>
                  </a:lnTo>
                  <a:lnTo>
                    <a:pt x="352" y="210"/>
                  </a:lnTo>
                  <a:lnTo>
                    <a:pt x="344" y="211"/>
                  </a:lnTo>
                  <a:lnTo>
                    <a:pt x="337" y="213"/>
                  </a:lnTo>
                  <a:lnTo>
                    <a:pt x="329" y="215"/>
                  </a:lnTo>
                  <a:lnTo>
                    <a:pt x="323" y="218"/>
                  </a:lnTo>
                  <a:lnTo>
                    <a:pt x="318" y="223"/>
                  </a:lnTo>
                  <a:lnTo>
                    <a:pt x="311" y="227"/>
                  </a:lnTo>
                  <a:lnTo>
                    <a:pt x="306" y="232"/>
                  </a:lnTo>
                  <a:lnTo>
                    <a:pt x="301" y="238"/>
                  </a:lnTo>
                  <a:lnTo>
                    <a:pt x="297" y="243"/>
                  </a:lnTo>
                  <a:lnTo>
                    <a:pt x="293" y="249"/>
                  </a:lnTo>
                  <a:lnTo>
                    <a:pt x="290" y="256"/>
                  </a:lnTo>
                  <a:lnTo>
                    <a:pt x="288" y="262"/>
                  </a:lnTo>
                  <a:lnTo>
                    <a:pt x="285" y="270"/>
                  </a:lnTo>
                  <a:lnTo>
                    <a:pt x="284" y="277"/>
                  </a:lnTo>
                  <a:lnTo>
                    <a:pt x="284" y="285"/>
                  </a:lnTo>
                  <a:lnTo>
                    <a:pt x="283" y="288"/>
                  </a:lnTo>
                  <a:lnTo>
                    <a:pt x="283" y="290"/>
                  </a:lnTo>
                  <a:lnTo>
                    <a:pt x="281" y="293"/>
                  </a:lnTo>
                  <a:lnTo>
                    <a:pt x="280" y="295"/>
                  </a:lnTo>
                  <a:lnTo>
                    <a:pt x="278" y="298"/>
                  </a:lnTo>
                  <a:lnTo>
                    <a:pt x="275" y="299"/>
                  </a:lnTo>
                  <a:lnTo>
                    <a:pt x="273" y="299"/>
                  </a:lnTo>
                  <a:lnTo>
                    <a:pt x="269" y="300"/>
                  </a:lnTo>
                  <a:lnTo>
                    <a:pt x="266" y="299"/>
                  </a:lnTo>
                  <a:lnTo>
                    <a:pt x="263" y="299"/>
                  </a:lnTo>
                  <a:lnTo>
                    <a:pt x="261" y="298"/>
                  </a:lnTo>
                  <a:lnTo>
                    <a:pt x="259" y="295"/>
                  </a:lnTo>
                  <a:lnTo>
                    <a:pt x="257" y="293"/>
                  </a:lnTo>
                  <a:lnTo>
                    <a:pt x="255" y="290"/>
                  </a:lnTo>
                  <a:lnTo>
                    <a:pt x="254" y="288"/>
                  </a:lnTo>
                  <a:lnTo>
                    <a:pt x="254" y="285"/>
                  </a:lnTo>
                  <a:lnTo>
                    <a:pt x="254" y="274"/>
                  </a:lnTo>
                  <a:lnTo>
                    <a:pt x="257" y="263"/>
                  </a:lnTo>
                  <a:lnTo>
                    <a:pt x="259" y="254"/>
                  </a:lnTo>
                  <a:lnTo>
                    <a:pt x="263" y="244"/>
                  </a:lnTo>
                  <a:lnTo>
                    <a:pt x="267" y="236"/>
                  </a:lnTo>
                  <a:lnTo>
                    <a:pt x="273" y="226"/>
                  </a:lnTo>
                  <a:lnTo>
                    <a:pt x="278" y="218"/>
                  </a:lnTo>
                  <a:lnTo>
                    <a:pt x="285" y="211"/>
                  </a:lnTo>
                  <a:lnTo>
                    <a:pt x="292" y="205"/>
                  </a:lnTo>
                  <a:lnTo>
                    <a:pt x="300" y="198"/>
                  </a:lnTo>
                  <a:lnTo>
                    <a:pt x="309" y="193"/>
                  </a:lnTo>
                  <a:lnTo>
                    <a:pt x="319" y="188"/>
                  </a:lnTo>
                  <a:lnTo>
                    <a:pt x="328" y="184"/>
                  </a:lnTo>
                  <a:lnTo>
                    <a:pt x="338" y="182"/>
                  </a:lnTo>
                  <a:lnTo>
                    <a:pt x="349" y="180"/>
                  </a:lnTo>
                  <a:lnTo>
                    <a:pt x="359" y="180"/>
                  </a:lnTo>
                  <a:lnTo>
                    <a:pt x="370" y="180"/>
                  </a:lnTo>
                  <a:lnTo>
                    <a:pt x="380" y="182"/>
                  </a:lnTo>
                  <a:lnTo>
                    <a:pt x="390" y="184"/>
                  </a:lnTo>
                  <a:lnTo>
                    <a:pt x="400" y="188"/>
                  </a:lnTo>
                  <a:lnTo>
                    <a:pt x="408" y="193"/>
                  </a:lnTo>
                  <a:lnTo>
                    <a:pt x="417" y="198"/>
                  </a:lnTo>
                  <a:lnTo>
                    <a:pt x="426" y="205"/>
                  </a:lnTo>
                  <a:lnTo>
                    <a:pt x="433" y="211"/>
                  </a:lnTo>
                  <a:lnTo>
                    <a:pt x="439" y="218"/>
                  </a:lnTo>
                  <a:lnTo>
                    <a:pt x="446" y="226"/>
                  </a:lnTo>
                  <a:lnTo>
                    <a:pt x="451" y="236"/>
                  </a:lnTo>
                  <a:lnTo>
                    <a:pt x="456" y="244"/>
                  </a:lnTo>
                  <a:lnTo>
                    <a:pt x="459" y="254"/>
                  </a:lnTo>
                  <a:lnTo>
                    <a:pt x="461" y="263"/>
                  </a:lnTo>
                  <a:lnTo>
                    <a:pt x="463" y="274"/>
                  </a:lnTo>
                  <a:lnTo>
                    <a:pt x="463" y="285"/>
                  </a:lnTo>
                  <a:lnTo>
                    <a:pt x="463" y="294"/>
                  </a:lnTo>
                  <a:lnTo>
                    <a:pt x="462" y="304"/>
                  </a:lnTo>
                  <a:lnTo>
                    <a:pt x="460" y="314"/>
                  </a:lnTo>
                  <a:lnTo>
                    <a:pt x="457" y="322"/>
                  </a:lnTo>
                  <a:lnTo>
                    <a:pt x="453" y="331"/>
                  </a:lnTo>
                  <a:lnTo>
                    <a:pt x="448" y="339"/>
                  </a:lnTo>
                  <a:lnTo>
                    <a:pt x="444" y="347"/>
                  </a:lnTo>
                  <a:lnTo>
                    <a:pt x="437" y="354"/>
                  </a:lnTo>
                  <a:lnTo>
                    <a:pt x="431" y="361"/>
                  </a:lnTo>
                  <a:lnTo>
                    <a:pt x="425" y="367"/>
                  </a:lnTo>
                  <a:lnTo>
                    <a:pt x="417" y="373"/>
                  </a:lnTo>
                  <a:lnTo>
                    <a:pt x="410" y="377"/>
                  </a:lnTo>
                  <a:lnTo>
                    <a:pt x="401" y="381"/>
                  </a:lnTo>
                  <a:lnTo>
                    <a:pt x="392" y="384"/>
                  </a:lnTo>
                  <a:lnTo>
                    <a:pt x="383" y="387"/>
                  </a:lnTo>
                  <a:lnTo>
                    <a:pt x="374" y="390"/>
                  </a:lnTo>
                  <a:close/>
                  <a:moveTo>
                    <a:pt x="359" y="576"/>
                  </a:moveTo>
                  <a:lnTo>
                    <a:pt x="352" y="576"/>
                  </a:lnTo>
                  <a:lnTo>
                    <a:pt x="344" y="574"/>
                  </a:lnTo>
                  <a:lnTo>
                    <a:pt x="338" y="569"/>
                  </a:lnTo>
                  <a:lnTo>
                    <a:pt x="332" y="565"/>
                  </a:lnTo>
                  <a:lnTo>
                    <a:pt x="328" y="560"/>
                  </a:lnTo>
                  <a:lnTo>
                    <a:pt x="324" y="553"/>
                  </a:lnTo>
                  <a:lnTo>
                    <a:pt x="322" y="546"/>
                  </a:lnTo>
                  <a:lnTo>
                    <a:pt x="322" y="538"/>
                  </a:lnTo>
                  <a:lnTo>
                    <a:pt x="322" y="532"/>
                  </a:lnTo>
                  <a:lnTo>
                    <a:pt x="324" y="524"/>
                  </a:lnTo>
                  <a:lnTo>
                    <a:pt x="328" y="518"/>
                  </a:lnTo>
                  <a:lnTo>
                    <a:pt x="332" y="513"/>
                  </a:lnTo>
                  <a:lnTo>
                    <a:pt x="338" y="508"/>
                  </a:lnTo>
                  <a:lnTo>
                    <a:pt x="344" y="504"/>
                  </a:lnTo>
                  <a:lnTo>
                    <a:pt x="352" y="502"/>
                  </a:lnTo>
                  <a:lnTo>
                    <a:pt x="359" y="501"/>
                  </a:lnTo>
                  <a:lnTo>
                    <a:pt x="367" y="502"/>
                  </a:lnTo>
                  <a:lnTo>
                    <a:pt x="373" y="504"/>
                  </a:lnTo>
                  <a:lnTo>
                    <a:pt x="380" y="508"/>
                  </a:lnTo>
                  <a:lnTo>
                    <a:pt x="385" y="513"/>
                  </a:lnTo>
                  <a:lnTo>
                    <a:pt x="390" y="518"/>
                  </a:lnTo>
                  <a:lnTo>
                    <a:pt x="393" y="524"/>
                  </a:lnTo>
                  <a:lnTo>
                    <a:pt x="396" y="532"/>
                  </a:lnTo>
                  <a:lnTo>
                    <a:pt x="397" y="538"/>
                  </a:lnTo>
                  <a:lnTo>
                    <a:pt x="396" y="546"/>
                  </a:lnTo>
                  <a:lnTo>
                    <a:pt x="393" y="553"/>
                  </a:lnTo>
                  <a:lnTo>
                    <a:pt x="390" y="560"/>
                  </a:lnTo>
                  <a:lnTo>
                    <a:pt x="385" y="565"/>
                  </a:lnTo>
                  <a:lnTo>
                    <a:pt x="380" y="569"/>
                  </a:lnTo>
                  <a:lnTo>
                    <a:pt x="373" y="574"/>
                  </a:lnTo>
                  <a:lnTo>
                    <a:pt x="367" y="576"/>
                  </a:lnTo>
                  <a:lnTo>
                    <a:pt x="359" y="576"/>
                  </a:lnTo>
                  <a:close/>
                  <a:moveTo>
                    <a:pt x="359" y="0"/>
                  </a:moveTo>
                  <a:lnTo>
                    <a:pt x="340" y="1"/>
                  </a:lnTo>
                  <a:lnTo>
                    <a:pt x="322" y="2"/>
                  </a:lnTo>
                  <a:lnTo>
                    <a:pt x="305" y="4"/>
                  </a:lnTo>
                  <a:lnTo>
                    <a:pt x="286" y="8"/>
                  </a:lnTo>
                  <a:lnTo>
                    <a:pt x="269" y="12"/>
                  </a:lnTo>
                  <a:lnTo>
                    <a:pt x="252" y="16"/>
                  </a:lnTo>
                  <a:lnTo>
                    <a:pt x="235" y="23"/>
                  </a:lnTo>
                  <a:lnTo>
                    <a:pt x="219" y="29"/>
                  </a:lnTo>
                  <a:lnTo>
                    <a:pt x="203" y="36"/>
                  </a:lnTo>
                  <a:lnTo>
                    <a:pt x="188" y="44"/>
                  </a:lnTo>
                  <a:lnTo>
                    <a:pt x="173" y="53"/>
                  </a:lnTo>
                  <a:lnTo>
                    <a:pt x="158" y="62"/>
                  </a:lnTo>
                  <a:lnTo>
                    <a:pt x="144" y="72"/>
                  </a:lnTo>
                  <a:lnTo>
                    <a:pt x="130" y="83"/>
                  </a:lnTo>
                  <a:lnTo>
                    <a:pt x="117" y="94"/>
                  </a:lnTo>
                  <a:lnTo>
                    <a:pt x="106" y="106"/>
                  </a:lnTo>
                  <a:lnTo>
                    <a:pt x="93" y="118"/>
                  </a:lnTo>
                  <a:lnTo>
                    <a:pt x="82" y="132"/>
                  </a:lnTo>
                  <a:lnTo>
                    <a:pt x="71" y="145"/>
                  </a:lnTo>
                  <a:lnTo>
                    <a:pt x="62" y="159"/>
                  </a:lnTo>
                  <a:lnTo>
                    <a:pt x="52" y="174"/>
                  </a:lnTo>
                  <a:lnTo>
                    <a:pt x="44" y="188"/>
                  </a:lnTo>
                  <a:lnTo>
                    <a:pt x="35" y="205"/>
                  </a:lnTo>
                  <a:lnTo>
                    <a:pt x="29" y="220"/>
                  </a:lnTo>
                  <a:lnTo>
                    <a:pt x="22" y="237"/>
                  </a:lnTo>
                  <a:lnTo>
                    <a:pt x="16" y="253"/>
                  </a:lnTo>
                  <a:lnTo>
                    <a:pt x="11" y="270"/>
                  </a:lnTo>
                  <a:lnTo>
                    <a:pt x="7" y="287"/>
                  </a:lnTo>
                  <a:lnTo>
                    <a:pt x="4" y="305"/>
                  </a:lnTo>
                  <a:lnTo>
                    <a:pt x="2" y="322"/>
                  </a:lnTo>
                  <a:lnTo>
                    <a:pt x="1" y="340"/>
                  </a:lnTo>
                  <a:lnTo>
                    <a:pt x="0" y="360"/>
                  </a:lnTo>
                  <a:lnTo>
                    <a:pt x="1" y="378"/>
                  </a:lnTo>
                  <a:lnTo>
                    <a:pt x="2" y="396"/>
                  </a:lnTo>
                  <a:lnTo>
                    <a:pt x="4" y="414"/>
                  </a:lnTo>
                  <a:lnTo>
                    <a:pt x="7" y="431"/>
                  </a:lnTo>
                  <a:lnTo>
                    <a:pt x="11" y="450"/>
                  </a:lnTo>
                  <a:lnTo>
                    <a:pt x="16" y="467"/>
                  </a:lnTo>
                  <a:lnTo>
                    <a:pt x="22" y="483"/>
                  </a:lnTo>
                  <a:lnTo>
                    <a:pt x="29" y="499"/>
                  </a:lnTo>
                  <a:lnTo>
                    <a:pt x="35" y="515"/>
                  </a:lnTo>
                  <a:lnTo>
                    <a:pt x="44" y="531"/>
                  </a:lnTo>
                  <a:lnTo>
                    <a:pt x="52" y="546"/>
                  </a:lnTo>
                  <a:lnTo>
                    <a:pt x="62" y="560"/>
                  </a:lnTo>
                  <a:lnTo>
                    <a:pt x="71" y="575"/>
                  </a:lnTo>
                  <a:lnTo>
                    <a:pt x="82" y="588"/>
                  </a:lnTo>
                  <a:lnTo>
                    <a:pt x="93" y="600"/>
                  </a:lnTo>
                  <a:lnTo>
                    <a:pt x="106" y="613"/>
                  </a:lnTo>
                  <a:lnTo>
                    <a:pt x="117" y="625"/>
                  </a:lnTo>
                  <a:lnTo>
                    <a:pt x="130" y="637"/>
                  </a:lnTo>
                  <a:lnTo>
                    <a:pt x="144" y="647"/>
                  </a:lnTo>
                  <a:lnTo>
                    <a:pt x="158" y="657"/>
                  </a:lnTo>
                  <a:lnTo>
                    <a:pt x="173" y="667"/>
                  </a:lnTo>
                  <a:lnTo>
                    <a:pt x="188" y="675"/>
                  </a:lnTo>
                  <a:lnTo>
                    <a:pt x="203" y="683"/>
                  </a:lnTo>
                  <a:lnTo>
                    <a:pt x="219" y="690"/>
                  </a:lnTo>
                  <a:lnTo>
                    <a:pt x="235" y="697"/>
                  </a:lnTo>
                  <a:lnTo>
                    <a:pt x="252" y="702"/>
                  </a:lnTo>
                  <a:lnTo>
                    <a:pt x="269" y="707"/>
                  </a:lnTo>
                  <a:lnTo>
                    <a:pt x="286" y="711"/>
                  </a:lnTo>
                  <a:lnTo>
                    <a:pt x="305" y="714"/>
                  </a:lnTo>
                  <a:lnTo>
                    <a:pt x="322" y="716"/>
                  </a:lnTo>
                  <a:lnTo>
                    <a:pt x="340" y="718"/>
                  </a:lnTo>
                  <a:lnTo>
                    <a:pt x="359" y="718"/>
                  </a:lnTo>
                  <a:lnTo>
                    <a:pt x="377" y="718"/>
                  </a:lnTo>
                  <a:lnTo>
                    <a:pt x="396" y="716"/>
                  </a:lnTo>
                  <a:lnTo>
                    <a:pt x="414" y="714"/>
                  </a:lnTo>
                  <a:lnTo>
                    <a:pt x="431" y="711"/>
                  </a:lnTo>
                  <a:lnTo>
                    <a:pt x="448" y="707"/>
                  </a:lnTo>
                  <a:lnTo>
                    <a:pt x="465" y="702"/>
                  </a:lnTo>
                  <a:lnTo>
                    <a:pt x="482" y="697"/>
                  </a:lnTo>
                  <a:lnTo>
                    <a:pt x="498" y="690"/>
                  </a:lnTo>
                  <a:lnTo>
                    <a:pt x="514" y="683"/>
                  </a:lnTo>
                  <a:lnTo>
                    <a:pt x="529" y="675"/>
                  </a:lnTo>
                  <a:lnTo>
                    <a:pt x="544" y="667"/>
                  </a:lnTo>
                  <a:lnTo>
                    <a:pt x="559" y="657"/>
                  </a:lnTo>
                  <a:lnTo>
                    <a:pt x="573" y="647"/>
                  </a:lnTo>
                  <a:lnTo>
                    <a:pt x="587" y="637"/>
                  </a:lnTo>
                  <a:lnTo>
                    <a:pt x="600" y="625"/>
                  </a:lnTo>
                  <a:lnTo>
                    <a:pt x="613" y="613"/>
                  </a:lnTo>
                  <a:lnTo>
                    <a:pt x="625" y="600"/>
                  </a:lnTo>
                  <a:lnTo>
                    <a:pt x="635" y="588"/>
                  </a:lnTo>
                  <a:lnTo>
                    <a:pt x="646" y="575"/>
                  </a:lnTo>
                  <a:lnTo>
                    <a:pt x="657" y="560"/>
                  </a:lnTo>
                  <a:lnTo>
                    <a:pt x="665" y="546"/>
                  </a:lnTo>
                  <a:lnTo>
                    <a:pt x="675" y="531"/>
                  </a:lnTo>
                  <a:lnTo>
                    <a:pt x="682" y="515"/>
                  </a:lnTo>
                  <a:lnTo>
                    <a:pt x="690" y="499"/>
                  </a:lnTo>
                  <a:lnTo>
                    <a:pt x="696" y="483"/>
                  </a:lnTo>
                  <a:lnTo>
                    <a:pt x="702" y="467"/>
                  </a:lnTo>
                  <a:lnTo>
                    <a:pt x="707" y="450"/>
                  </a:lnTo>
                  <a:lnTo>
                    <a:pt x="710" y="431"/>
                  </a:lnTo>
                  <a:lnTo>
                    <a:pt x="713" y="414"/>
                  </a:lnTo>
                  <a:lnTo>
                    <a:pt x="716" y="396"/>
                  </a:lnTo>
                  <a:lnTo>
                    <a:pt x="718" y="378"/>
                  </a:lnTo>
                  <a:lnTo>
                    <a:pt x="718" y="360"/>
                  </a:lnTo>
                  <a:lnTo>
                    <a:pt x="718" y="340"/>
                  </a:lnTo>
                  <a:lnTo>
                    <a:pt x="716" y="322"/>
                  </a:lnTo>
                  <a:lnTo>
                    <a:pt x="713" y="305"/>
                  </a:lnTo>
                  <a:lnTo>
                    <a:pt x="710" y="287"/>
                  </a:lnTo>
                  <a:lnTo>
                    <a:pt x="707" y="270"/>
                  </a:lnTo>
                  <a:lnTo>
                    <a:pt x="702" y="253"/>
                  </a:lnTo>
                  <a:lnTo>
                    <a:pt x="696" y="237"/>
                  </a:lnTo>
                  <a:lnTo>
                    <a:pt x="690" y="220"/>
                  </a:lnTo>
                  <a:lnTo>
                    <a:pt x="682" y="205"/>
                  </a:lnTo>
                  <a:lnTo>
                    <a:pt x="675" y="188"/>
                  </a:lnTo>
                  <a:lnTo>
                    <a:pt x="665" y="174"/>
                  </a:lnTo>
                  <a:lnTo>
                    <a:pt x="657" y="159"/>
                  </a:lnTo>
                  <a:lnTo>
                    <a:pt x="646" y="145"/>
                  </a:lnTo>
                  <a:lnTo>
                    <a:pt x="635" y="132"/>
                  </a:lnTo>
                  <a:lnTo>
                    <a:pt x="625" y="118"/>
                  </a:lnTo>
                  <a:lnTo>
                    <a:pt x="613" y="106"/>
                  </a:lnTo>
                  <a:lnTo>
                    <a:pt x="600" y="94"/>
                  </a:lnTo>
                  <a:lnTo>
                    <a:pt x="587" y="83"/>
                  </a:lnTo>
                  <a:lnTo>
                    <a:pt x="573" y="72"/>
                  </a:lnTo>
                  <a:lnTo>
                    <a:pt x="559" y="62"/>
                  </a:lnTo>
                  <a:lnTo>
                    <a:pt x="544" y="53"/>
                  </a:lnTo>
                  <a:lnTo>
                    <a:pt x="529" y="44"/>
                  </a:lnTo>
                  <a:lnTo>
                    <a:pt x="514" y="36"/>
                  </a:lnTo>
                  <a:lnTo>
                    <a:pt x="498" y="29"/>
                  </a:lnTo>
                  <a:lnTo>
                    <a:pt x="482" y="23"/>
                  </a:lnTo>
                  <a:lnTo>
                    <a:pt x="465" y="16"/>
                  </a:lnTo>
                  <a:lnTo>
                    <a:pt x="448" y="12"/>
                  </a:lnTo>
                  <a:lnTo>
                    <a:pt x="431" y="8"/>
                  </a:lnTo>
                  <a:lnTo>
                    <a:pt x="414" y="4"/>
                  </a:lnTo>
                  <a:lnTo>
                    <a:pt x="396" y="2"/>
                  </a:lnTo>
                  <a:lnTo>
                    <a:pt x="377" y="1"/>
                  </a:lnTo>
                  <a:lnTo>
                    <a:pt x="359" y="0"/>
                  </a:lnTo>
                  <a:close/>
                </a:path>
              </a:pathLst>
            </a:custGeom>
            <a:solidFill>
              <a:schemeClr val="accent5">
                <a:lumMod val="75000"/>
              </a:schemeClr>
            </a:solidFill>
            <a:ln>
              <a:noFill/>
            </a:ln>
          </p:spPr>
          <p:txBody>
            <a:bodyPr vert="horz" wrap="square" lIns="91440" tIns="45720" rIns="91440" bIns="45720" numCol="1" anchor="t" anchorCtr="0" compatLnSpc="1">
              <a:prstTxWarp prst="textNoShape">
                <a:avLst/>
              </a:prstTxWarp>
            </a:bodyPr>
            <a:lstStyle/>
            <a:p>
              <a:endParaRPr lang="en-US" sz="2400">
                <a:latin typeface="Quicksand" pitchFamily="2" charset="0"/>
              </a:endParaRPr>
            </a:p>
          </p:txBody>
        </p:sp>
        <p:sp>
          <p:nvSpPr>
            <p:cNvPr id="42" name="TextBox 41">
              <a:extLst>
                <a:ext uri="{FF2B5EF4-FFF2-40B4-BE49-F238E27FC236}">
                  <a16:creationId xmlns:a16="http://schemas.microsoft.com/office/drawing/2014/main" id="{5FF91E82-2914-42E0-9AB0-E0467A788939}"/>
                </a:ext>
              </a:extLst>
            </p:cNvPr>
            <p:cNvSpPr txBox="1"/>
            <p:nvPr/>
          </p:nvSpPr>
          <p:spPr>
            <a:xfrm>
              <a:off x="3129914" y="1897663"/>
              <a:ext cx="4434631" cy="1846659"/>
            </a:xfrm>
            <a:prstGeom prst="rect">
              <a:avLst/>
            </a:prstGeom>
            <a:noFill/>
          </p:spPr>
          <p:txBody>
            <a:bodyPr wrap="square" lIns="0" tIns="0" rIns="0" bIns="0" rtlCol="0">
              <a:spAutoFit/>
            </a:bodyPr>
            <a:lstStyle/>
            <a:p>
              <a:r>
                <a:rPr lang="vi-VN" sz="2400" b="1">
                  <a:latin typeface="Quicksand" pitchFamily="2" charset="0"/>
                </a:rPr>
                <a:t>User</a:t>
              </a:r>
              <a:r>
                <a:rPr lang="en-US" sz="2400" b="1">
                  <a:latin typeface="Quicksand" pitchFamily="2" charset="0"/>
                </a:rPr>
                <a:t> c</a:t>
              </a:r>
              <a:r>
                <a:rPr lang="vi-VN" sz="2400" b="1">
                  <a:latin typeface="Quicksand" pitchFamily="2" charset="0"/>
                </a:rPr>
                <a:t>ontrol</a:t>
              </a:r>
              <a:r>
                <a:rPr lang="en-US" sz="2400" b="1">
                  <a:latin typeface="Quicksand" pitchFamily="2" charset="0"/>
                </a:rPr>
                <a:t>:</a:t>
              </a:r>
              <a:r>
                <a:rPr lang="vi-VN" sz="2400">
                  <a:latin typeface="Quicksand" pitchFamily="2" charset="0"/>
                </a:rPr>
                <a:t> là một container chứa tất các cả các control khác</a:t>
              </a:r>
              <a:r>
                <a:rPr lang="en-US" sz="2400">
                  <a:latin typeface="Quicksand" pitchFamily="2" charset="0"/>
                </a:rPr>
                <a:t>, thông th</a:t>
              </a:r>
              <a:r>
                <a:rPr lang="vi-VN" sz="2400">
                  <a:latin typeface="Quicksand" pitchFamily="2" charset="0"/>
                </a:rPr>
                <a:t>ư</a:t>
              </a:r>
              <a:r>
                <a:rPr lang="en-US" sz="2400">
                  <a:latin typeface="Quicksand" pitchFamily="2" charset="0"/>
                </a:rPr>
                <a:t>ờng ng</a:t>
              </a:r>
              <a:r>
                <a:rPr lang="vi-VN" sz="2400">
                  <a:latin typeface="Quicksand" pitchFamily="2" charset="0"/>
                </a:rPr>
                <a:t>ư</a:t>
              </a:r>
              <a:r>
                <a:rPr lang="en-US" sz="2400">
                  <a:latin typeface="Quicksand" pitchFamily="2" charset="0"/>
                </a:rPr>
                <a:t>ời dùng sẽ kết hợp nhiều h</a:t>
              </a:r>
              <a:r>
                <a:rPr lang="vi-VN" sz="2400">
                  <a:latin typeface="Quicksand" pitchFamily="2" charset="0"/>
                </a:rPr>
                <a:t>ơ</a:t>
              </a:r>
              <a:r>
                <a:rPr lang="en-US" sz="2400">
                  <a:latin typeface="Quicksand" pitchFamily="2" charset="0"/>
                </a:rPr>
                <a:t>n một control có sẵn.</a:t>
              </a:r>
            </a:p>
          </p:txBody>
        </p:sp>
      </p:grpSp>
      <p:grpSp>
        <p:nvGrpSpPr>
          <p:cNvPr id="43" name="Group 42">
            <a:extLst>
              <a:ext uri="{FF2B5EF4-FFF2-40B4-BE49-F238E27FC236}">
                <a16:creationId xmlns:a16="http://schemas.microsoft.com/office/drawing/2014/main" id="{6632A573-F82E-49A8-ACD9-B77AA22C05E3}"/>
              </a:ext>
            </a:extLst>
          </p:cNvPr>
          <p:cNvGrpSpPr/>
          <p:nvPr/>
        </p:nvGrpSpPr>
        <p:grpSpPr>
          <a:xfrm>
            <a:off x="894076" y="3750129"/>
            <a:ext cx="5001650" cy="1107996"/>
            <a:chOff x="2562895" y="1897663"/>
            <a:chExt cx="5001650" cy="1107996"/>
          </a:xfrm>
        </p:grpSpPr>
        <p:sp>
          <p:nvSpPr>
            <p:cNvPr id="44" name="Freeform 4460">
              <a:extLst>
                <a:ext uri="{FF2B5EF4-FFF2-40B4-BE49-F238E27FC236}">
                  <a16:creationId xmlns:a16="http://schemas.microsoft.com/office/drawing/2014/main" id="{806A6737-918E-4688-8151-AD1F97A5B918}"/>
                </a:ext>
              </a:extLst>
            </p:cNvPr>
            <p:cNvSpPr>
              <a:spLocks noEditPoints="1"/>
            </p:cNvSpPr>
            <p:nvPr/>
          </p:nvSpPr>
          <p:spPr bwMode="auto">
            <a:xfrm>
              <a:off x="2562895" y="1967272"/>
              <a:ext cx="355600" cy="355600"/>
            </a:xfrm>
            <a:custGeom>
              <a:avLst/>
              <a:gdLst>
                <a:gd name="T0" fmla="*/ 371 w 718"/>
                <a:gd name="T1" fmla="*/ 473 h 718"/>
                <a:gd name="T2" fmla="*/ 359 w 718"/>
                <a:gd name="T3" fmla="*/ 478 h 718"/>
                <a:gd name="T4" fmla="*/ 346 w 718"/>
                <a:gd name="T5" fmla="*/ 473 h 718"/>
                <a:gd name="T6" fmla="*/ 344 w 718"/>
                <a:gd name="T7" fmla="*/ 371 h 718"/>
                <a:gd name="T8" fmla="*/ 353 w 718"/>
                <a:gd name="T9" fmla="*/ 361 h 718"/>
                <a:gd name="T10" fmla="*/ 381 w 718"/>
                <a:gd name="T11" fmla="*/ 356 h 718"/>
                <a:gd name="T12" fmla="*/ 412 w 718"/>
                <a:gd name="T13" fmla="*/ 337 h 718"/>
                <a:gd name="T14" fmla="*/ 430 w 718"/>
                <a:gd name="T15" fmla="*/ 307 h 718"/>
                <a:gd name="T16" fmla="*/ 432 w 718"/>
                <a:gd name="T17" fmla="*/ 270 h 718"/>
                <a:gd name="T18" fmla="*/ 417 w 718"/>
                <a:gd name="T19" fmla="*/ 238 h 718"/>
                <a:gd name="T20" fmla="*/ 388 w 718"/>
                <a:gd name="T21" fmla="*/ 215 h 718"/>
                <a:gd name="T22" fmla="*/ 352 w 718"/>
                <a:gd name="T23" fmla="*/ 210 h 718"/>
                <a:gd name="T24" fmla="*/ 318 w 718"/>
                <a:gd name="T25" fmla="*/ 223 h 718"/>
                <a:gd name="T26" fmla="*/ 293 w 718"/>
                <a:gd name="T27" fmla="*/ 249 h 718"/>
                <a:gd name="T28" fmla="*/ 284 w 718"/>
                <a:gd name="T29" fmla="*/ 285 h 718"/>
                <a:gd name="T30" fmla="*/ 278 w 718"/>
                <a:gd name="T31" fmla="*/ 298 h 718"/>
                <a:gd name="T32" fmla="*/ 263 w 718"/>
                <a:gd name="T33" fmla="*/ 299 h 718"/>
                <a:gd name="T34" fmla="*/ 254 w 718"/>
                <a:gd name="T35" fmla="*/ 288 h 718"/>
                <a:gd name="T36" fmla="*/ 263 w 718"/>
                <a:gd name="T37" fmla="*/ 244 h 718"/>
                <a:gd name="T38" fmla="*/ 292 w 718"/>
                <a:gd name="T39" fmla="*/ 205 h 718"/>
                <a:gd name="T40" fmla="*/ 338 w 718"/>
                <a:gd name="T41" fmla="*/ 182 h 718"/>
                <a:gd name="T42" fmla="*/ 390 w 718"/>
                <a:gd name="T43" fmla="*/ 184 h 718"/>
                <a:gd name="T44" fmla="*/ 433 w 718"/>
                <a:gd name="T45" fmla="*/ 211 h 718"/>
                <a:gd name="T46" fmla="*/ 459 w 718"/>
                <a:gd name="T47" fmla="*/ 254 h 718"/>
                <a:gd name="T48" fmla="*/ 462 w 718"/>
                <a:gd name="T49" fmla="*/ 304 h 718"/>
                <a:gd name="T50" fmla="*/ 444 w 718"/>
                <a:gd name="T51" fmla="*/ 347 h 718"/>
                <a:gd name="T52" fmla="*/ 410 w 718"/>
                <a:gd name="T53" fmla="*/ 377 h 718"/>
                <a:gd name="T54" fmla="*/ 359 w 718"/>
                <a:gd name="T55" fmla="*/ 576 h 718"/>
                <a:gd name="T56" fmla="*/ 328 w 718"/>
                <a:gd name="T57" fmla="*/ 560 h 718"/>
                <a:gd name="T58" fmla="*/ 324 w 718"/>
                <a:gd name="T59" fmla="*/ 524 h 718"/>
                <a:gd name="T60" fmla="*/ 352 w 718"/>
                <a:gd name="T61" fmla="*/ 502 h 718"/>
                <a:gd name="T62" fmla="*/ 385 w 718"/>
                <a:gd name="T63" fmla="*/ 513 h 718"/>
                <a:gd name="T64" fmla="*/ 396 w 718"/>
                <a:gd name="T65" fmla="*/ 546 h 718"/>
                <a:gd name="T66" fmla="*/ 373 w 718"/>
                <a:gd name="T67" fmla="*/ 574 h 718"/>
                <a:gd name="T68" fmla="*/ 322 w 718"/>
                <a:gd name="T69" fmla="*/ 2 h 718"/>
                <a:gd name="T70" fmla="*/ 235 w 718"/>
                <a:gd name="T71" fmla="*/ 23 h 718"/>
                <a:gd name="T72" fmla="*/ 158 w 718"/>
                <a:gd name="T73" fmla="*/ 62 h 718"/>
                <a:gd name="T74" fmla="*/ 93 w 718"/>
                <a:gd name="T75" fmla="*/ 118 h 718"/>
                <a:gd name="T76" fmla="*/ 44 w 718"/>
                <a:gd name="T77" fmla="*/ 188 h 718"/>
                <a:gd name="T78" fmla="*/ 11 w 718"/>
                <a:gd name="T79" fmla="*/ 270 h 718"/>
                <a:gd name="T80" fmla="*/ 0 w 718"/>
                <a:gd name="T81" fmla="*/ 360 h 718"/>
                <a:gd name="T82" fmla="*/ 11 w 718"/>
                <a:gd name="T83" fmla="*/ 450 h 718"/>
                <a:gd name="T84" fmla="*/ 44 w 718"/>
                <a:gd name="T85" fmla="*/ 531 h 718"/>
                <a:gd name="T86" fmla="*/ 93 w 718"/>
                <a:gd name="T87" fmla="*/ 600 h 718"/>
                <a:gd name="T88" fmla="*/ 158 w 718"/>
                <a:gd name="T89" fmla="*/ 657 h 718"/>
                <a:gd name="T90" fmla="*/ 235 w 718"/>
                <a:gd name="T91" fmla="*/ 697 h 718"/>
                <a:gd name="T92" fmla="*/ 322 w 718"/>
                <a:gd name="T93" fmla="*/ 716 h 718"/>
                <a:gd name="T94" fmla="*/ 414 w 718"/>
                <a:gd name="T95" fmla="*/ 714 h 718"/>
                <a:gd name="T96" fmla="*/ 498 w 718"/>
                <a:gd name="T97" fmla="*/ 690 h 718"/>
                <a:gd name="T98" fmla="*/ 573 w 718"/>
                <a:gd name="T99" fmla="*/ 647 h 718"/>
                <a:gd name="T100" fmla="*/ 635 w 718"/>
                <a:gd name="T101" fmla="*/ 588 h 718"/>
                <a:gd name="T102" fmla="*/ 682 w 718"/>
                <a:gd name="T103" fmla="*/ 515 h 718"/>
                <a:gd name="T104" fmla="*/ 710 w 718"/>
                <a:gd name="T105" fmla="*/ 431 h 718"/>
                <a:gd name="T106" fmla="*/ 718 w 718"/>
                <a:gd name="T107" fmla="*/ 340 h 718"/>
                <a:gd name="T108" fmla="*/ 702 w 718"/>
                <a:gd name="T109" fmla="*/ 253 h 718"/>
                <a:gd name="T110" fmla="*/ 665 w 718"/>
                <a:gd name="T111" fmla="*/ 174 h 718"/>
                <a:gd name="T112" fmla="*/ 613 w 718"/>
                <a:gd name="T113" fmla="*/ 106 h 718"/>
                <a:gd name="T114" fmla="*/ 544 w 718"/>
                <a:gd name="T115" fmla="*/ 53 h 718"/>
                <a:gd name="T116" fmla="*/ 465 w 718"/>
                <a:gd name="T117" fmla="*/ 16 h 718"/>
                <a:gd name="T118" fmla="*/ 377 w 718"/>
                <a:gd name="T119" fmla="*/ 1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18" h="718">
                  <a:moveTo>
                    <a:pt x="374" y="390"/>
                  </a:moveTo>
                  <a:lnTo>
                    <a:pt x="374" y="463"/>
                  </a:lnTo>
                  <a:lnTo>
                    <a:pt x="373" y="467"/>
                  </a:lnTo>
                  <a:lnTo>
                    <a:pt x="373" y="470"/>
                  </a:lnTo>
                  <a:lnTo>
                    <a:pt x="371" y="473"/>
                  </a:lnTo>
                  <a:lnTo>
                    <a:pt x="370" y="475"/>
                  </a:lnTo>
                  <a:lnTo>
                    <a:pt x="367" y="476"/>
                  </a:lnTo>
                  <a:lnTo>
                    <a:pt x="365" y="477"/>
                  </a:lnTo>
                  <a:lnTo>
                    <a:pt x="361" y="478"/>
                  </a:lnTo>
                  <a:lnTo>
                    <a:pt x="359" y="478"/>
                  </a:lnTo>
                  <a:lnTo>
                    <a:pt x="356" y="478"/>
                  </a:lnTo>
                  <a:lnTo>
                    <a:pt x="353" y="477"/>
                  </a:lnTo>
                  <a:lnTo>
                    <a:pt x="351" y="476"/>
                  </a:lnTo>
                  <a:lnTo>
                    <a:pt x="349" y="475"/>
                  </a:lnTo>
                  <a:lnTo>
                    <a:pt x="346" y="473"/>
                  </a:lnTo>
                  <a:lnTo>
                    <a:pt x="345" y="470"/>
                  </a:lnTo>
                  <a:lnTo>
                    <a:pt x="344" y="467"/>
                  </a:lnTo>
                  <a:lnTo>
                    <a:pt x="344" y="463"/>
                  </a:lnTo>
                  <a:lnTo>
                    <a:pt x="344" y="375"/>
                  </a:lnTo>
                  <a:lnTo>
                    <a:pt x="344" y="371"/>
                  </a:lnTo>
                  <a:lnTo>
                    <a:pt x="345" y="368"/>
                  </a:lnTo>
                  <a:lnTo>
                    <a:pt x="346" y="366"/>
                  </a:lnTo>
                  <a:lnTo>
                    <a:pt x="349" y="364"/>
                  </a:lnTo>
                  <a:lnTo>
                    <a:pt x="351" y="362"/>
                  </a:lnTo>
                  <a:lnTo>
                    <a:pt x="353" y="361"/>
                  </a:lnTo>
                  <a:lnTo>
                    <a:pt x="356" y="360"/>
                  </a:lnTo>
                  <a:lnTo>
                    <a:pt x="359" y="360"/>
                  </a:lnTo>
                  <a:lnTo>
                    <a:pt x="367" y="359"/>
                  </a:lnTo>
                  <a:lnTo>
                    <a:pt x="374" y="358"/>
                  </a:lnTo>
                  <a:lnTo>
                    <a:pt x="381" y="356"/>
                  </a:lnTo>
                  <a:lnTo>
                    <a:pt x="388" y="353"/>
                  </a:lnTo>
                  <a:lnTo>
                    <a:pt x="395" y="350"/>
                  </a:lnTo>
                  <a:lnTo>
                    <a:pt x="401" y="347"/>
                  </a:lnTo>
                  <a:lnTo>
                    <a:pt x="406" y="343"/>
                  </a:lnTo>
                  <a:lnTo>
                    <a:pt x="412" y="337"/>
                  </a:lnTo>
                  <a:lnTo>
                    <a:pt x="417" y="332"/>
                  </a:lnTo>
                  <a:lnTo>
                    <a:pt x="421" y="327"/>
                  </a:lnTo>
                  <a:lnTo>
                    <a:pt x="425" y="320"/>
                  </a:lnTo>
                  <a:lnTo>
                    <a:pt x="428" y="314"/>
                  </a:lnTo>
                  <a:lnTo>
                    <a:pt x="430" y="307"/>
                  </a:lnTo>
                  <a:lnTo>
                    <a:pt x="432" y="300"/>
                  </a:lnTo>
                  <a:lnTo>
                    <a:pt x="433" y="292"/>
                  </a:lnTo>
                  <a:lnTo>
                    <a:pt x="434" y="285"/>
                  </a:lnTo>
                  <a:lnTo>
                    <a:pt x="433" y="277"/>
                  </a:lnTo>
                  <a:lnTo>
                    <a:pt x="432" y="270"/>
                  </a:lnTo>
                  <a:lnTo>
                    <a:pt x="430" y="262"/>
                  </a:lnTo>
                  <a:lnTo>
                    <a:pt x="428" y="256"/>
                  </a:lnTo>
                  <a:lnTo>
                    <a:pt x="425" y="249"/>
                  </a:lnTo>
                  <a:lnTo>
                    <a:pt x="421" y="243"/>
                  </a:lnTo>
                  <a:lnTo>
                    <a:pt x="417" y="238"/>
                  </a:lnTo>
                  <a:lnTo>
                    <a:pt x="412" y="232"/>
                  </a:lnTo>
                  <a:lnTo>
                    <a:pt x="406" y="227"/>
                  </a:lnTo>
                  <a:lnTo>
                    <a:pt x="401" y="223"/>
                  </a:lnTo>
                  <a:lnTo>
                    <a:pt x="395" y="218"/>
                  </a:lnTo>
                  <a:lnTo>
                    <a:pt x="388" y="215"/>
                  </a:lnTo>
                  <a:lnTo>
                    <a:pt x="381" y="213"/>
                  </a:lnTo>
                  <a:lnTo>
                    <a:pt x="374" y="211"/>
                  </a:lnTo>
                  <a:lnTo>
                    <a:pt x="367" y="210"/>
                  </a:lnTo>
                  <a:lnTo>
                    <a:pt x="359" y="210"/>
                  </a:lnTo>
                  <a:lnTo>
                    <a:pt x="352" y="210"/>
                  </a:lnTo>
                  <a:lnTo>
                    <a:pt x="344" y="211"/>
                  </a:lnTo>
                  <a:lnTo>
                    <a:pt x="337" y="213"/>
                  </a:lnTo>
                  <a:lnTo>
                    <a:pt x="329" y="215"/>
                  </a:lnTo>
                  <a:lnTo>
                    <a:pt x="323" y="218"/>
                  </a:lnTo>
                  <a:lnTo>
                    <a:pt x="318" y="223"/>
                  </a:lnTo>
                  <a:lnTo>
                    <a:pt x="311" y="227"/>
                  </a:lnTo>
                  <a:lnTo>
                    <a:pt x="306" y="232"/>
                  </a:lnTo>
                  <a:lnTo>
                    <a:pt x="301" y="238"/>
                  </a:lnTo>
                  <a:lnTo>
                    <a:pt x="297" y="243"/>
                  </a:lnTo>
                  <a:lnTo>
                    <a:pt x="293" y="249"/>
                  </a:lnTo>
                  <a:lnTo>
                    <a:pt x="290" y="256"/>
                  </a:lnTo>
                  <a:lnTo>
                    <a:pt x="288" y="262"/>
                  </a:lnTo>
                  <a:lnTo>
                    <a:pt x="285" y="270"/>
                  </a:lnTo>
                  <a:lnTo>
                    <a:pt x="284" y="277"/>
                  </a:lnTo>
                  <a:lnTo>
                    <a:pt x="284" y="285"/>
                  </a:lnTo>
                  <a:lnTo>
                    <a:pt x="283" y="288"/>
                  </a:lnTo>
                  <a:lnTo>
                    <a:pt x="283" y="290"/>
                  </a:lnTo>
                  <a:lnTo>
                    <a:pt x="281" y="293"/>
                  </a:lnTo>
                  <a:lnTo>
                    <a:pt x="280" y="295"/>
                  </a:lnTo>
                  <a:lnTo>
                    <a:pt x="278" y="298"/>
                  </a:lnTo>
                  <a:lnTo>
                    <a:pt x="275" y="299"/>
                  </a:lnTo>
                  <a:lnTo>
                    <a:pt x="273" y="299"/>
                  </a:lnTo>
                  <a:lnTo>
                    <a:pt x="269" y="300"/>
                  </a:lnTo>
                  <a:lnTo>
                    <a:pt x="266" y="299"/>
                  </a:lnTo>
                  <a:lnTo>
                    <a:pt x="263" y="299"/>
                  </a:lnTo>
                  <a:lnTo>
                    <a:pt x="261" y="298"/>
                  </a:lnTo>
                  <a:lnTo>
                    <a:pt x="259" y="295"/>
                  </a:lnTo>
                  <a:lnTo>
                    <a:pt x="257" y="293"/>
                  </a:lnTo>
                  <a:lnTo>
                    <a:pt x="255" y="290"/>
                  </a:lnTo>
                  <a:lnTo>
                    <a:pt x="254" y="288"/>
                  </a:lnTo>
                  <a:lnTo>
                    <a:pt x="254" y="285"/>
                  </a:lnTo>
                  <a:lnTo>
                    <a:pt x="254" y="274"/>
                  </a:lnTo>
                  <a:lnTo>
                    <a:pt x="257" y="263"/>
                  </a:lnTo>
                  <a:lnTo>
                    <a:pt x="259" y="254"/>
                  </a:lnTo>
                  <a:lnTo>
                    <a:pt x="263" y="244"/>
                  </a:lnTo>
                  <a:lnTo>
                    <a:pt x="267" y="236"/>
                  </a:lnTo>
                  <a:lnTo>
                    <a:pt x="273" y="226"/>
                  </a:lnTo>
                  <a:lnTo>
                    <a:pt x="278" y="218"/>
                  </a:lnTo>
                  <a:lnTo>
                    <a:pt x="285" y="211"/>
                  </a:lnTo>
                  <a:lnTo>
                    <a:pt x="292" y="205"/>
                  </a:lnTo>
                  <a:lnTo>
                    <a:pt x="300" y="198"/>
                  </a:lnTo>
                  <a:lnTo>
                    <a:pt x="309" y="193"/>
                  </a:lnTo>
                  <a:lnTo>
                    <a:pt x="319" y="188"/>
                  </a:lnTo>
                  <a:lnTo>
                    <a:pt x="328" y="184"/>
                  </a:lnTo>
                  <a:lnTo>
                    <a:pt x="338" y="182"/>
                  </a:lnTo>
                  <a:lnTo>
                    <a:pt x="349" y="180"/>
                  </a:lnTo>
                  <a:lnTo>
                    <a:pt x="359" y="180"/>
                  </a:lnTo>
                  <a:lnTo>
                    <a:pt x="370" y="180"/>
                  </a:lnTo>
                  <a:lnTo>
                    <a:pt x="380" y="182"/>
                  </a:lnTo>
                  <a:lnTo>
                    <a:pt x="390" y="184"/>
                  </a:lnTo>
                  <a:lnTo>
                    <a:pt x="400" y="188"/>
                  </a:lnTo>
                  <a:lnTo>
                    <a:pt x="408" y="193"/>
                  </a:lnTo>
                  <a:lnTo>
                    <a:pt x="417" y="198"/>
                  </a:lnTo>
                  <a:lnTo>
                    <a:pt x="426" y="205"/>
                  </a:lnTo>
                  <a:lnTo>
                    <a:pt x="433" y="211"/>
                  </a:lnTo>
                  <a:lnTo>
                    <a:pt x="439" y="218"/>
                  </a:lnTo>
                  <a:lnTo>
                    <a:pt x="446" y="226"/>
                  </a:lnTo>
                  <a:lnTo>
                    <a:pt x="451" y="236"/>
                  </a:lnTo>
                  <a:lnTo>
                    <a:pt x="456" y="244"/>
                  </a:lnTo>
                  <a:lnTo>
                    <a:pt x="459" y="254"/>
                  </a:lnTo>
                  <a:lnTo>
                    <a:pt x="461" y="263"/>
                  </a:lnTo>
                  <a:lnTo>
                    <a:pt x="463" y="274"/>
                  </a:lnTo>
                  <a:lnTo>
                    <a:pt x="463" y="285"/>
                  </a:lnTo>
                  <a:lnTo>
                    <a:pt x="463" y="294"/>
                  </a:lnTo>
                  <a:lnTo>
                    <a:pt x="462" y="304"/>
                  </a:lnTo>
                  <a:lnTo>
                    <a:pt x="460" y="314"/>
                  </a:lnTo>
                  <a:lnTo>
                    <a:pt x="457" y="322"/>
                  </a:lnTo>
                  <a:lnTo>
                    <a:pt x="453" y="331"/>
                  </a:lnTo>
                  <a:lnTo>
                    <a:pt x="448" y="339"/>
                  </a:lnTo>
                  <a:lnTo>
                    <a:pt x="444" y="347"/>
                  </a:lnTo>
                  <a:lnTo>
                    <a:pt x="437" y="354"/>
                  </a:lnTo>
                  <a:lnTo>
                    <a:pt x="431" y="361"/>
                  </a:lnTo>
                  <a:lnTo>
                    <a:pt x="425" y="367"/>
                  </a:lnTo>
                  <a:lnTo>
                    <a:pt x="417" y="373"/>
                  </a:lnTo>
                  <a:lnTo>
                    <a:pt x="410" y="377"/>
                  </a:lnTo>
                  <a:lnTo>
                    <a:pt x="401" y="381"/>
                  </a:lnTo>
                  <a:lnTo>
                    <a:pt x="392" y="384"/>
                  </a:lnTo>
                  <a:lnTo>
                    <a:pt x="383" y="387"/>
                  </a:lnTo>
                  <a:lnTo>
                    <a:pt x="374" y="390"/>
                  </a:lnTo>
                  <a:close/>
                  <a:moveTo>
                    <a:pt x="359" y="576"/>
                  </a:moveTo>
                  <a:lnTo>
                    <a:pt x="352" y="576"/>
                  </a:lnTo>
                  <a:lnTo>
                    <a:pt x="344" y="574"/>
                  </a:lnTo>
                  <a:lnTo>
                    <a:pt x="338" y="569"/>
                  </a:lnTo>
                  <a:lnTo>
                    <a:pt x="332" y="565"/>
                  </a:lnTo>
                  <a:lnTo>
                    <a:pt x="328" y="560"/>
                  </a:lnTo>
                  <a:lnTo>
                    <a:pt x="324" y="553"/>
                  </a:lnTo>
                  <a:lnTo>
                    <a:pt x="322" y="546"/>
                  </a:lnTo>
                  <a:lnTo>
                    <a:pt x="322" y="538"/>
                  </a:lnTo>
                  <a:lnTo>
                    <a:pt x="322" y="532"/>
                  </a:lnTo>
                  <a:lnTo>
                    <a:pt x="324" y="524"/>
                  </a:lnTo>
                  <a:lnTo>
                    <a:pt x="328" y="518"/>
                  </a:lnTo>
                  <a:lnTo>
                    <a:pt x="332" y="513"/>
                  </a:lnTo>
                  <a:lnTo>
                    <a:pt x="338" y="508"/>
                  </a:lnTo>
                  <a:lnTo>
                    <a:pt x="344" y="504"/>
                  </a:lnTo>
                  <a:lnTo>
                    <a:pt x="352" y="502"/>
                  </a:lnTo>
                  <a:lnTo>
                    <a:pt x="359" y="501"/>
                  </a:lnTo>
                  <a:lnTo>
                    <a:pt x="367" y="502"/>
                  </a:lnTo>
                  <a:lnTo>
                    <a:pt x="373" y="504"/>
                  </a:lnTo>
                  <a:lnTo>
                    <a:pt x="380" y="508"/>
                  </a:lnTo>
                  <a:lnTo>
                    <a:pt x="385" y="513"/>
                  </a:lnTo>
                  <a:lnTo>
                    <a:pt x="390" y="518"/>
                  </a:lnTo>
                  <a:lnTo>
                    <a:pt x="393" y="524"/>
                  </a:lnTo>
                  <a:lnTo>
                    <a:pt x="396" y="532"/>
                  </a:lnTo>
                  <a:lnTo>
                    <a:pt x="397" y="538"/>
                  </a:lnTo>
                  <a:lnTo>
                    <a:pt x="396" y="546"/>
                  </a:lnTo>
                  <a:lnTo>
                    <a:pt x="393" y="553"/>
                  </a:lnTo>
                  <a:lnTo>
                    <a:pt x="390" y="560"/>
                  </a:lnTo>
                  <a:lnTo>
                    <a:pt x="385" y="565"/>
                  </a:lnTo>
                  <a:lnTo>
                    <a:pt x="380" y="569"/>
                  </a:lnTo>
                  <a:lnTo>
                    <a:pt x="373" y="574"/>
                  </a:lnTo>
                  <a:lnTo>
                    <a:pt x="367" y="576"/>
                  </a:lnTo>
                  <a:lnTo>
                    <a:pt x="359" y="576"/>
                  </a:lnTo>
                  <a:close/>
                  <a:moveTo>
                    <a:pt x="359" y="0"/>
                  </a:moveTo>
                  <a:lnTo>
                    <a:pt x="340" y="1"/>
                  </a:lnTo>
                  <a:lnTo>
                    <a:pt x="322" y="2"/>
                  </a:lnTo>
                  <a:lnTo>
                    <a:pt x="305" y="4"/>
                  </a:lnTo>
                  <a:lnTo>
                    <a:pt x="286" y="8"/>
                  </a:lnTo>
                  <a:lnTo>
                    <a:pt x="269" y="12"/>
                  </a:lnTo>
                  <a:lnTo>
                    <a:pt x="252" y="16"/>
                  </a:lnTo>
                  <a:lnTo>
                    <a:pt x="235" y="23"/>
                  </a:lnTo>
                  <a:lnTo>
                    <a:pt x="219" y="29"/>
                  </a:lnTo>
                  <a:lnTo>
                    <a:pt x="203" y="36"/>
                  </a:lnTo>
                  <a:lnTo>
                    <a:pt x="188" y="44"/>
                  </a:lnTo>
                  <a:lnTo>
                    <a:pt x="173" y="53"/>
                  </a:lnTo>
                  <a:lnTo>
                    <a:pt x="158" y="62"/>
                  </a:lnTo>
                  <a:lnTo>
                    <a:pt x="144" y="72"/>
                  </a:lnTo>
                  <a:lnTo>
                    <a:pt x="130" y="83"/>
                  </a:lnTo>
                  <a:lnTo>
                    <a:pt x="117" y="94"/>
                  </a:lnTo>
                  <a:lnTo>
                    <a:pt x="106" y="106"/>
                  </a:lnTo>
                  <a:lnTo>
                    <a:pt x="93" y="118"/>
                  </a:lnTo>
                  <a:lnTo>
                    <a:pt x="82" y="132"/>
                  </a:lnTo>
                  <a:lnTo>
                    <a:pt x="71" y="145"/>
                  </a:lnTo>
                  <a:lnTo>
                    <a:pt x="62" y="159"/>
                  </a:lnTo>
                  <a:lnTo>
                    <a:pt x="52" y="174"/>
                  </a:lnTo>
                  <a:lnTo>
                    <a:pt x="44" y="188"/>
                  </a:lnTo>
                  <a:lnTo>
                    <a:pt x="35" y="205"/>
                  </a:lnTo>
                  <a:lnTo>
                    <a:pt x="29" y="220"/>
                  </a:lnTo>
                  <a:lnTo>
                    <a:pt x="22" y="237"/>
                  </a:lnTo>
                  <a:lnTo>
                    <a:pt x="16" y="253"/>
                  </a:lnTo>
                  <a:lnTo>
                    <a:pt x="11" y="270"/>
                  </a:lnTo>
                  <a:lnTo>
                    <a:pt x="7" y="287"/>
                  </a:lnTo>
                  <a:lnTo>
                    <a:pt x="4" y="305"/>
                  </a:lnTo>
                  <a:lnTo>
                    <a:pt x="2" y="322"/>
                  </a:lnTo>
                  <a:lnTo>
                    <a:pt x="1" y="340"/>
                  </a:lnTo>
                  <a:lnTo>
                    <a:pt x="0" y="360"/>
                  </a:lnTo>
                  <a:lnTo>
                    <a:pt x="1" y="378"/>
                  </a:lnTo>
                  <a:lnTo>
                    <a:pt x="2" y="396"/>
                  </a:lnTo>
                  <a:lnTo>
                    <a:pt x="4" y="414"/>
                  </a:lnTo>
                  <a:lnTo>
                    <a:pt x="7" y="431"/>
                  </a:lnTo>
                  <a:lnTo>
                    <a:pt x="11" y="450"/>
                  </a:lnTo>
                  <a:lnTo>
                    <a:pt x="16" y="467"/>
                  </a:lnTo>
                  <a:lnTo>
                    <a:pt x="22" y="483"/>
                  </a:lnTo>
                  <a:lnTo>
                    <a:pt x="29" y="499"/>
                  </a:lnTo>
                  <a:lnTo>
                    <a:pt x="35" y="515"/>
                  </a:lnTo>
                  <a:lnTo>
                    <a:pt x="44" y="531"/>
                  </a:lnTo>
                  <a:lnTo>
                    <a:pt x="52" y="546"/>
                  </a:lnTo>
                  <a:lnTo>
                    <a:pt x="62" y="560"/>
                  </a:lnTo>
                  <a:lnTo>
                    <a:pt x="71" y="575"/>
                  </a:lnTo>
                  <a:lnTo>
                    <a:pt x="82" y="588"/>
                  </a:lnTo>
                  <a:lnTo>
                    <a:pt x="93" y="600"/>
                  </a:lnTo>
                  <a:lnTo>
                    <a:pt x="106" y="613"/>
                  </a:lnTo>
                  <a:lnTo>
                    <a:pt x="117" y="625"/>
                  </a:lnTo>
                  <a:lnTo>
                    <a:pt x="130" y="637"/>
                  </a:lnTo>
                  <a:lnTo>
                    <a:pt x="144" y="647"/>
                  </a:lnTo>
                  <a:lnTo>
                    <a:pt x="158" y="657"/>
                  </a:lnTo>
                  <a:lnTo>
                    <a:pt x="173" y="667"/>
                  </a:lnTo>
                  <a:lnTo>
                    <a:pt x="188" y="675"/>
                  </a:lnTo>
                  <a:lnTo>
                    <a:pt x="203" y="683"/>
                  </a:lnTo>
                  <a:lnTo>
                    <a:pt x="219" y="690"/>
                  </a:lnTo>
                  <a:lnTo>
                    <a:pt x="235" y="697"/>
                  </a:lnTo>
                  <a:lnTo>
                    <a:pt x="252" y="702"/>
                  </a:lnTo>
                  <a:lnTo>
                    <a:pt x="269" y="707"/>
                  </a:lnTo>
                  <a:lnTo>
                    <a:pt x="286" y="711"/>
                  </a:lnTo>
                  <a:lnTo>
                    <a:pt x="305" y="714"/>
                  </a:lnTo>
                  <a:lnTo>
                    <a:pt x="322" y="716"/>
                  </a:lnTo>
                  <a:lnTo>
                    <a:pt x="340" y="718"/>
                  </a:lnTo>
                  <a:lnTo>
                    <a:pt x="359" y="718"/>
                  </a:lnTo>
                  <a:lnTo>
                    <a:pt x="377" y="718"/>
                  </a:lnTo>
                  <a:lnTo>
                    <a:pt x="396" y="716"/>
                  </a:lnTo>
                  <a:lnTo>
                    <a:pt x="414" y="714"/>
                  </a:lnTo>
                  <a:lnTo>
                    <a:pt x="431" y="711"/>
                  </a:lnTo>
                  <a:lnTo>
                    <a:pt x="448" y="707"/>
                  </a:lnTo>
                  <a:lnTo>
                    <a:pt x="465" y="702"/>
                  </a:lnTo>
                  <a:lnTo>
                    <a:pt x="482" y="697"/>
                  </a:lnTo>
                  <a:lnTo>
                    <a:pt x="498" y="690"/>
                  </a:lnTo>
                  <a:lnTo>
                    <a:pt x="514" y="683"/>
                  </a:lnTo>
                  <a:lnTo>
                    <a:pt x="529" y="675"/>
                  </a:lnTo>
                  <a:lnTo>
                    <a:pt x="544" y="667"/>
                  </a:lnTo>
                  <a:lnTo>
                    <a:pt x="559" y="657"/>
                  </a:lnTo>
                  <a:lnTo>
                    <a:pt x="573" y="647"/>
                  </a:lnTo>
                  <a:lnTo>
                    <a:pt x="587" y="637"/>
                  </a:lnTo>
                  <a:lnTo>
                    <a:pt x="600" y="625"/>
                  </a:lnTo>
                  <a:lnTo>
                    <a:pt x="613" y="613"/>
                  </a:lnTo>
                  <a:lnTo>
                    <a:pt x="625" y="600"/>
                  </a:lnTo>
                  <a:lnTo>
                    <a:pt x="635" y="588"/>
                  </a:lnTo>
                  <a:lnTo>
                    <a:pt x="646" y="575"/>
                  </a:lnTo>
                  <a:lnTo>
                    <a:pt x="657" y="560"/>
                  </a:lnTo>
                  <a:lnTo>
                    <a:pt x="665" y="546"/>
                  </a:lnTo>
                  <a:lnTo>
                    <a:pt x="675" y="531"/>
                  </a:lnTo>
                  <a:lnTo>
                    <a:pt x="682" y="515"/>
                  </a:lnTo>
                  <a:lnTo>
                    <a:pt x="690" y="499"/>
                  </a:lnTo>
                  <a:lnTo>
                    <a:pt x="696" y="483"/>
                  </a:lnTo>
                  <a:lnTo>
                    <a:pt x="702" y="467"/>
                  </a:lnTo>
                  <a:lnTo>
                    <a:pt x="707" y="450"/>
                  </a:lnTo>
                  <a:lnTo>
                    <a:pt x="710" y="431"/>
                  </a:lnTo>
                  <a:lnTo>
                    <a:pt x="713" y="414"/>
                  </a:lnTo>
                  <a:lnTo>
                    <a:pt x="716" y="396"/>
                  </a:lnTo>
                  <a:lnTo>
                    <a:pt x="718" y="378"/>
                  </a:lnTo>
                  <a:lnTo>
                    <a:pt x="718" y="360"/>
                  </a:lnTo>
                  <a:lnTo>
                    <a:pt x="718" y="340"/>
                  </a:lnTo>
                  <a:lnTo>
                    <a:pt x="716" y="322"/>
                  </a:lnTo>
                  <a:lnTo>
                    <a:pt x="713" y="305"/>
                  </a:lnTo>
                  <a:lnTo>
                    <a:pt x="710" y="287"/>
                  </a:lnTo>
                  <a:lnTo>
                    <a:pt x="707" y="270"/>
                  </a:lnTo>
                  <a:lnTo>
                    <a:pt x="702" y="253"/>
                  </a:lnTo>
                  <a:lnTo>
                    <a:pt x="696" y="237"/>
                  </a:lnTo>
                  <a:lnTo>
                    <a:pt x="690" y="220"/>
                  </a:lnTo>
                  <a:lnTo>
                    <a:pt x="682" y="205"/>
                  </a:lnTo>
                  <a:lnTo>
                    <a:pt x="675" y="188"/>
                  </a:lnTo>
                  <a:lnTo>
                    <a:pt x="665" y="174"/>
                  </a:lnTo>
                  <a:lnTo>
                    <a:pt x="657" y="159"/>
                  </a:lnTo>
                  <a:lnTo>
                    <a:pt x="646" y="145"/>
                  </a:lnTo>
                  <a:lnTo>
                    <a:pt x="635" y="132"/>
                  </a:lnTo>
                  <a:lnTo>
                    <a:pt x="625" y="118"/>
                  </a:lnTo>
                  <a:lnTo>
                    <a:pt x="613" y="106"/>
                  </a:lnTo>
                  <a:lnTo>
                    <a:pt x="600" y="94"/>
                  </a:lnTo>
                  <a:lnTo>
                    <a:pt x="587" y="83"/>
                  </a:lnTo>
                  <a:lnTo>
                    <a:pt x="573" y="72"/>
                  </a:lnTo>
                  <a:lnTo>
                    <a:pt x="559" y="62"/>
                  </a:lnTo>
                  <a:lnTo>
                    <a:pt x="544" y="53"/>
                  </a:lnTo>
                  <a:lnTo>
                    <a:pt x="529" y="44"/>
                  </a:lnTo>
                  <a:lnTo>
                    <a:pt x="514" y="36"/>
                  </a:lnTo>
                  <a:lnTo>
                    <a:pt x="498" y="29"/>
                  </a:lnTo>
                  <a:lnTo>
                    <a:pt x="482" y="23"/>
                  </a:lnTo>
                  <a:lnTo>
                    <a:pt x="465" y="16"/>
                  </a:lnTo>
                  <a:lnTo>
                    <a:pt x="448" y="12"/>
                  </a:lnTo>
                  <a:lnTo>
                    <a:pt x="431" y="8"/>
                  </a:lnTo>
                  <a:lnTo>
                    <a:pt x="414" y="4"/>
                  </a:lnTo>
                  <a:lnTo>
                    <a:pt x="396" y="2"/>
                  </a:lnTo>
                  <a:lnTo>
                    <a:pt x="377" y="1"/>
                  </a:lnTo>
                  <a:lnTo>
                    <a:pt x="359" y="0"/>
                  </a:lnTo>
                  <a:close/>
                </a:path>
              </a:pathLst>
            </a:custGeom>
            <a:solidFill>
              <a:schemeClr val="accent5">
                <a:lumMod val="75000"/>
              </a:schemeClr>
            </a:solidFill>
            <a:ln>
              <a:noFill/>
            </a:ln>
          </p:spPr>
          <p:txBody>
            <a:bodyPr vert="horz" wrap="square" lIns="91440" tIns="45720" rIns="91440" bIns="45720" numCol="1" anchor="t" anchorCtr="0" compatLnSpc="1">
              <a:prstTxWarp prst="textNoShape">
                <a:avLst/>
              </a:prstTxWarp>
            </a:bodyPr>
            <a:lstStyle/>
            <a:p>
              <a:endParaRPr lang="en-US" sz="2400">
                <a:latin typeface="Quicksand" pitchFamily="2" charset="0"/>
              </a:endParaRPr>
            </a:p>
          </p:txBody>
        </p:sp>
        <p:sp>
          <p:nvSpPr>
            <p:cNvPr id="45" name="TextBox 44">
              <a:extLst>
                <a:ext uri="{FF2B5EF4-FFF2-40B4-BE49-F238E27FC236}">
                  <a16:creationId xmlns:a16="http://schemas.microsoft.com/office/drawing/2014/main" id="{9CBC2701-F951-40F2-94C5-EED0206FF3B9}"/>
                </a:ext>
              </a:extLst>
            </p:cNvPr>
            <p:cNvSpPr txBox="1"/>
            <p:nvPr/>
          </p:nvSpPr>
          <p:spPr>
            <a:xfrm>
              <a:off x="3129915" y="1897663"/>
              <a:ext cx="4434630" cy="1107996"/>
            </a:xfrm>
            <a:prstGeom prst="rect">
              <a:avLst/>
            </a:prstGeom>
            <a:noFill/>
          </p:spPr>
          <p:txBody>
            <a:bodyPr wrap="square" lIns="0" tIns="0" rIns="0" bIns="0" rtlCol="0">
              <a:spAutoFit/>
            </a:bodyPr>
            <a:lstStyle/>
            <a:p>
              <a:r>
                <a:rPr lang="en-US" sz="2400" b="1">
                  <a:latin typeface="Quicksand" pitchFamily="2" charset="0"/>
                </a:rPr>
                <a:t>Tính tái sử dụng</a:t>
              </a:r>
              <a:r>
                <a:rPr lang="en-US" sz="2400">
                  <a:latin typeface="Quicksand" pitchFamily="2" charset="0"/>
                </a:rPr>
                <a:t>: các control này chúng ta có thể sử dụng lại cho các form khác nhau</a:t>
              </a:r>
            </a:p>
          </p:txBody>
        </p:sp>
      </p:grpSp>
      <p:pic>
        <p:nvPicPr>
          <p:cNvPr id="6" name="Picture 5" descr="A screenshot of a cell phone&#10;&#10;Description automatically generated">
            <a:extLst>
              <a:ext uri="{FF2B5EF4-FFF2-40B4-BE49-F238E27FC236}">
                <a16:creationId xmlns:a16="http://schemas.microsoft.com/office/drawing/2014/main" id="{9B02C199-3FEF-4217-B531-3BA5553408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67426" y="1428756"/>
            <a:ext cx="5131488" cy="1784299"/>
          </a:xfrm>
          <a:prstGeom prst="rect">
            <a:avLst/>
          </a:prstGeom>
        </p:spPr>
      </p:pic>
      <p:pic>
        <p:nvPicPr>
          <p:cNvPr id="10" name="Picture 9">
            <a:extLst>
              <a:ext uri="{FF2B5EF4-FFF2-40B4-BE49-F238E27FC236}">
                <a16:creationId xmlns:a16="http://schemas.microsoft.com/office/drawing/2014/main" id="{0B8CE546-9E68-4DDF-991B-28FF955B95BB}"/>
              </a:ext>
            </a:extLst>
          </p:cNvPr>
          <p:cNvPicPr>
            <a:picLocks noChangeAspect="1"/>
          </p:cNvPicPr>
          <p:nvPr/>
        </p:nvPicPr>
        <p:blipFill>
          <a:blip r:embed="rId4"/>
          <a:stretch>
            <a:fillRect/>
          </a:stretch>
        </p:blipFill>
        <p:spPr>
          <a:xfrm>
            <a:off x="6594973" y="2762748"/>
            <a:ext cx="4758827" cy="1477328"/>
          </a:xfrm>
          <a:prstGeom prst="rect">
            <a:avLst/>
          </a:prstGeom>
        </p:spPr>
      </p:pic>
      <p:pic>
        <p:nvPicPr>
          <p:cNvPr id="11" name="Picture 10">
            <a:extLst>
              <a:ext uri="{FF2B5EF4-FFF2-40B4-BE49-F238E27FC236}">
                <a16:creationId xmlns:a16="http://schemas.microsoft.com/office/drawing/2014/main" id="{9E273B4E-BD8C-45E1-8284-A89081305744}"/>
              </a:ext>
            </a:extLst>
          </p:cNvPr>
          <p:cNvPicPr>
            <a:picLocks noChangeAspect="1"/>
          </p:cNvPicPr>
          <p:nvPr/>
        </p:nvPicPr>
        <p:blipFill>
          <a:blip r:embed="rId5"/>
          <a:stretch>
            <a:fillRect/>
          </a:stretch>
        </p:blipFill>
        <p:spPr>
          <a:xfrm>
            <a:off x="6914266" y="4152368"/>
            <a:ext cx="1185192" cy="494916"/>
          </a:xfrm>
          <a:prstGeom prst="rect">
            <a:avLst/>
          </a:prstGeom>
        </p:spPr>
      </p:pic>
      <p:pic>
        <p:nvPicPr>
          <p:cNvPr id="12" name="Picture 11">
            <a:extLst>
              <a:ext uri="{FF2B5EF4-FFF2-40B4-BE49-F238E27FC236}">
                <a16:creationId xmlns:a16="http://schemas.microsoft.com/office/drawing/2014/main" id="{EC76CC57-8599-4F9E-90C7-E4C95DD9C75A}"/>
              </a:ext>
            </a:extLst>
          </p:cNvPr>
          <p:cNvPicPr>
            <a:picLocks noChangeAspect="1"/>
          </p:cNvPicPr>
          <p:nvPr/>
        </p:nvPicPr>
        <p:blipFill>
          <a:blip r:embed="rId6"/>
          <a:stretch>
            <a:fillRect/>
          </a:stretch>
        </p:blipFill>
        <p:spPr>
          <a:xfrm>
            <a:off x="8079760" y="4176816"/>
            <a:ext cx="1198216" cy="442819"/>
          </a:xfrm>
          <a:prstGeom prst="rect">
            <a:avLst/>
          </a:prstGeom>
        </p:spPr>
      </p:pic>
      <p:pic>
        <p:nvPicPr>
          <p:cNvPr id="13" name="Picture 12">
            <a:extLst>
              <a:ext uri="{FF2B5EF4-FFF2-40B4-BE49-F238E27FC236}">
                <a16:creationId xmlns:a16="http://schemas.microsoft.com/office/drawing/2014/main" id="{B2B0BAA9-E7F9-49D3-8E5A-724848AB0D26}"/>
              </a:ext>
            </a:extLst>
          </p:cNvPr>
          <p:cNvPicPr>
            <a:picLocks noChangeAspect="1"/>
          </p:cNvPicPr>
          <p:nvPr/>
        </p:nvPicPr>
        <p:blipFill>
          <a:blip r:embed="rId7"/>
          <a:stretch>
            <a:fillRect/>
          </a:stretch>
        </p:blipFill>
        <p:spPr>
          <a:xfrm>
            <a:off x="9305367" y="4168379"/>
            <a:ext cx="1198216" cy="481891"/>
          </a:xfrm>
          <a:prstGeom prst="rect">
            <a:avLst/>
          </a:prstGeom>
        </p:spPr>
      </p:pic>
      <p:pic>
        <p:nvPicPr>
          <p:cNvPr id="14" name="Picture 13">
            <a:extLst>
              <a:ext uri="{FF2B5EF4-FFF2-40B4-BE49-F238E27FC236}">
                <a16:creationId xmlns:a16="http://schemas.microsoft.com/office/drawing/2014/main" id="{51A8DA41-A825-44B4-90DD-72ECDF8C0163}"/>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472420" y="4168576"/>
            <a:ext cx="1224264" cy="462499"/>
          </a:xfrm>
          <a:prstGeom prst="rect">
            <a:avLst/>
          </a:prstGeom>
        </p:spPr>
      </p:pic>
      <p:pic>
        <p:nvPicPr>
          <p:cNvPr id="15" name="Picture 14">
            <a:extLst>
              <a:ext uri="{FF2B5EF4-FFF2-40B4-BE49-F238E27FC236}">
                <a16:creationId xmlns:a16="http://schemas.microsoft.com/office/drawing/2014/main" id="{9EB53142-36C5-4247-B783-5339666A258F}"/>
              </a:ext>
            </a:extLst>
          </p:cNvPr>
          <p:cNvPicPr>
            <a:picLocks noChangeAspect="1"/>
          </p:cNvPicPr>
          <p:nvPr/>
        </p:nvPicPr>
        <p:blipFill>
          <a:blip r:embed="rId9"/>
          <a:stretch>
            <a:fillRect/>
          </a:stretch>
        </p:blipFill>
        <p:spPr>
          <a:xfrm>
            <a:off x="5909421" y="1653527"/>
            <a:ext cx="6129930" cy="2310887"/>
          </a:xfrm>
          <a:prstGeom prst="rect">
            <a:avLst/>
          </a:prstGeom>
        </p:spPr>
      </p:pic>
      <p:grpSp>
        <p:nvGrpSpPr>
          <p:cNvPr id="35" name="Group 34">
            <a:extLst>
              <a:ext uri="{FF2B5EF4-FFF2-40B4-BE49-F238E27FC236}">
                <a16:creationId xmlns:a16="http://schemas.microsoft.com/office/drawing/2014/main" id="{8D57F105-B7B4-47B7-9D35-9C04C7196ACB}"/>
              </a:ext>
            </a:extLst>
          </p:cNvPr>
          <p:cNvGrpSpPr/>
          <p:nvPr/>
        </p:nvGrpSpPr>
        <p:grpSpPr>
          <a:xfrm>
            <a:off x="907771" y="5082367"/>
            <a:ext cx="5001649" cy="1122873"/>
            <a:chOff x="2562895" y="1967272"/>
            <a:chExt cx="5001649" cy="1122873"/>
          </a:xfrm>
        </p:grpSpPr>
        <p:sp>
          <p:nvSpPr>
            <p:cNvPr id="36" name="Freeform 4460">
              <a:extLst>
                <a:ext uri="{FF2B5EF4-FFF2-40B4-BE49-F238E27FC236}">
                  <a16:creationId xmlns:a16="http://schemas.microsoft.com/office/drawing/2014/main" id="{F007DC9D-A428-4A87-80AC-36CBDFCC98D8}"/>
                </a:ext>
              </a:extLst>
            </p:cNvPr>
            <p:cNvSpPr>
              <a:spLocks noEditPoints="1"/>
            </p:cNvSpPr>
            <p:nvPr/>
          </p:nvSpPr>
          <p:spPr bwMode="auto">
            <a:xfrm>
              <a:off x="2562895" y="1967272"/>
              <a:ext cx="355600" cy="355600"/>
            </a:xfrm>
            <a:custGeom>
              <a:avLst/>
              <a:gdLst>
                <a:gd name="T0" fmla="*/ 371 w 718"/>
                <a:gd name="T1" fmla="*/ 473 h 718"/>
                <a:gd name="T2" fmla="*/ 359 w 718"/>
                <a:gd name="T3" fmla="*/ 478 h 718"/>
                <a:gd name="T4" fmla="*/ 346 w 718"/>
                <a:gd name="T5" fmla="*/ 473 h 718"/>
                <a:gd name="T6" fmla="*/ 344 w 718"/>
                <a:gd name="T7" fmla="*/ 371 h 718"/>
                <a:gd name="T8" fmla="*/ 353 w 718"/>
                <a:gd name="T9" fmla="*/ 361 h 718"/>
                <a:gd name="T10" fmla="*/ 381 w 718"/>
                <a:gd name="T11" fmla="*/ 356 h 718"/>
                <a:gd name="T12" fmla="*/ 412 w 718"/>
                <a:gd name="T13" fmla="*/ 337 h 718"/>
                <a:gd name="T14" fmla="*/ 430 w 718"/>
                <a:gd name="T15" fmla="*/ 307 h 718"/>
                <a:gd name="T16" fmla="*/ 432 w 718"/>
                <a:gd name="T17" fmla="*/ 270 h 718"/>
                <a:gd name="T18" fmla="*/ 417 w 718"/>
                <a:gd name="T19" fmla="*/ 238 h 718"/>
                <a:gd name="T20" fmla="*/ 388 w 718"/>
                <a:gd name="T21" fmla="*/ 215 h 718"/>
                <a:gd name="T22" fmla="*/ 352 w 718"/>
                <a:gd name="T23" fmla="*/ 210 h 718"/>
                <a:gd name="T24" fmla="*/ 318 w 718"/>
                <a:gd name="T25" fmla="*/ 223 h 718"/>
                <a:gd name="T26" fmla="*/ 293 w 718"/>
                <a:gd name="T27" fmla="*/ 249 h 718"/>
                <a:gd name="T28" fmla="*/ 284 w 718"/>
                <a:gd name="T29" fmla="*/ 285 h 718"/>
                <a:gd name="T30" fmla="*/ 278 w 718"/>
                <a:gd name="T31" fmla="*/ 298 h 718"/>
                <a:gd name="T32" fmla="*/ 263 w 718"/>
                <a:gd name="T33" fmla="*/ 299 h 718"/>
                <a:gd name="T34" fmla="*/ 254 w 718"/>
                <a:gd name="T35" fmla="*/ 288 h 718"/>
                <a:gd name="T36" fmla="*/ 263 w 718"/>
                <a:gd name="T37" fmla="*/ 244 h 718"/>
                <a:gd name="T38" fmla="*/ 292 w 718"/>
                <a:gd name="T39" fmla="*/ 205 h 718"/>
                <a:gd name="T40" fmla="*/ 338 w 718"/>
                <a:gd name="T41" fmla="*/ 182 h 718"/>
                <a:gd name="T42" fmla="*/ 390 w 718"/>
                <a:gd name="T43" fmla="*/ 184 h 718"/>
                <a:gd name="T44" fmla="*/ 433 w 718"/>
                <a:gd name="T45" fmla="*/ 211 h 718"/>
                <a:gd name="T46" fmla="*/ 459 w 718"/>
                <a:gd name="T47" fmla="*/ 254 h 718"/>
                <a:gd name="T48" fmla="*/ 462 w 718"/>
                <a:gd name="T49" fmla="*/ 304 h 718"/>
                <a:gd name="T50" fmla="*/ 444 w 718"/>
                <a:gd name="T51" fmla="*/ 347 h 718"/>
                <a:gd name="T52" fmla="*/ 410 w 718"/>
                <a:gd name="T53" fmla="*/ 377 h 718"/>
                <a:gd name="T54" fmla="*/ 359 w 718"/>
                <a:gd name="T55" fmla="*/ 576 h 718"/>
                <a:gd name="T56" fmla="*/ 328 w 718"/>
                <a:gd name="T57" fmla="*/ 560 h 718"/>
                <a:gd name="T58" fmla="*/ 324 w 718"/>
                <a:gd name="T59" fmla="*/ 524 h 718"/>
                <a:gd name="T60" fmla="*/ 352 w 718"/>
                <a:gd name="T61" fmla="*/ 502 h 718"/>
                <a:gd name="T62" fmla="*/ 385 w 718"/>
                <a:gd name="T63" fmla="*/ 513 h 718"/>
                <a:gd name="T64" fmla="*/ 396 w 718"/>
                <a:gd name="T65" fmla="*/ 546 h 718"/>
                <a:gd name="T66" fmla="*/ 373 w 718"/>
                <a:gd name="T67" fmla="*/ 574 h 718"/>
                <a:gd name="T68" fmla="*/ 322 w 718"/>
                <a:gd name="T69" fmla="*/ 2 h 718"/>
                <a:gd name="T70" fmla="*/ 235 w 718"/>
                <a:gd name="T71" fmla="*/ 23 h 718"/>
                <a:gd name="T72" fmla="*/ 158 w 718"/>
                <a:gd name="T73" fmla="*/ 62 h 718"/>
                <a:gd name="T74" fmla="*/ 93 w 718"/>
                <a:gd name="T75" fmla="*/ 118 h 718"/>
                <a:gd name="T76" fmla="*/ 44 w 718"/>
                <a:gd name="T77" fmla="*/ 188 h 718"/>
                <a:gd name="T78" fmla="*/ 11 w 718"/>
                <a:gd name="T79" fmla="*/ 270 h 718"/>
                <a:gd name="T80" fmla="*/ 0 w 718"/>
                <a:gd name="T81" fmla="*/ 360 h 718"/>
                <a:gd name="T82" fmla="*/ 11 w 718"/>
                <a:gd name="T83" fmla="*/ 450 h 718"/>
                <a:gd name="T84" fmla="*/ 44 w 718"/>
                <a:gd name="T85" fmla="*/ 531 h 718"/>
                <a:gd name="T86" fmla="*/ 93 w 718"/>
                <a:gd name="T87" fmla="*/ 600 h 718"/>
                <a:gd name="T88" fmla="*/ 158 w 718"/>
                <a:gd name="T89" fmla="*/ 657 h 718"/>
                <a:gd name="T90" fmla="*/ 235 w 718"/>
                <a:gd name="T91" fmla="*/ 697 h 718"/>
                <a:gd name="T92" fmla="*/ 322 w 718"/>
                <a:gd name="T93" fmla="*/ 716 h 718"/>
                <a:gd name="T94" fmla="*/ 414 w 718"/>
                <a:gd name="T95" fmla="*/ 714 h 718"/>
                <a:gd name="T96" fmla="*/ 498 w 718"/>
                <a:gd name="T97" fmla="*/ 690 h 718"/>
                <a:gd name="T98" fmla="*/ 573 w 718"/>
                <a:gd name="T99" fmla="*/ 647 h 718"/>
                <a:gd name="T100" fmla="*/ 635 w 718"/>
                <a:gd name="T101" fmla="*/ 588 h 718"/>
                <a:gd name="T102" fmla="*/ 682 w 718"/>
                <a:gd name="T103" fmla="*/ 515 h 718"/>
                <a:gd name="T104" fmla="*/ 710 w 718"/>
                <a:gd name="T105" fmla="*/ 431 h 718"/>
                <a:gd name="T106" fmla="*/ 718 w 718"/>
                <a:gd name="T107" fmla="*/ 340 h 718"/>
                <a:gd name="T108" fmla="*/ 702 w 718"/>
                <a:gd name="T109" fmla="*/ 253 h 718"/>
                <a:gd name="T110" fmla="*/ 665 w 718"/>
                <a:gd name="T111" fmla="*/ 174 h 718"/>
                <a:gd name="T112" fmla="*/ 613 w 718"/>
                <a:gd name="T113" fmla="*/ 106 h 718"/>
                <a:gd name="T114" fmla="*/ 544 w 718"/>
                <a:gd name="T115" fmla="*/ 53 h 718"/>
                <a:gd name="T116" fmla="*/ 465 w 718"/>
                <a:gd name="T117" fmla="*/ 16 h 718"/>
                <a:gd name="T118" fmla="*/ 377 w 718"/>
                <a:gd name="T119" fmla="*/ 1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18" h="718">
                  <a:moveTo>
                    <a:pt x="374" y="390"/>
                  </a:moveTo>
                  <a:lnTo>
                    <a:pt x="374" y="463"/>
                  </a:lnTo>
                  <a:lnTo>
                    <a:pt x="373" y="467"/>
                  </a:lnTo>
                  <a:lnTo>
                    <a:pt x="373" y="470"/>
                  </a:lnTo>
                  <a:lnTo>
                    <a:pt x="371" y="473"/>
                  </a:lnTo>
                  <a:lnTo>
                    <a:pt x="370" y="475"/>
                  </a:lnTo>
                  <a:lnTo>
                    <a:pt x="367" y="476"/>
                  </a:lnTo>
                  <a:lnTo>
                    <a:pt x="365" y="477"/>
                  </a:lnTo>
                  <a:lnTo>
                    <a:pt x="361" y="478"/>
                  </a:lnTo>
                  <a:lnTo>
                    <a:pt x="359" y="478"/>
                  </a:lnTo>
                  <a:lnTo>
                    <a:pt x="356" y="478"/>
                  </a:lnTo>
                  <a:lnTo>
                    <a:pt x="353" y="477"/>
                  </a:lnTo>
                  <a:lnTo>
                    <a:pt x="351" y="476"/>
                  </a:lnTo>
                  <a:lnTo>
                    <a:pt x="349" y="475"/>
                  </a:lnTo>
                  <a:lnTo>
                    <a:pt x="346" y="473"/>
                  </a:lnTo>
                  <a:lnTo>
                    <a:pt x="345" y="470"/>
                  </a:lnTo>
                  <a:lnTo>
                    <a:pt x="344" y="467"/>
                  </a:lnTo>
                  <a:lnTo>
                    <a:pt x="344" y="463"/>
                  </a:lnTo>
                  <a:lnTo>
                    <a:pt x="344" y="375"/>
                  </a:lnTo>
                  <a:lnTo>
                    <a:pt x="344" y="371"/>
                  </a:lnTo>
                  <a:lnTo>
                    <a:pt x="345" y="368"/>
                  </a:lnTo>
                  <a:lnTo>
                    <a:pt x="346" y="366"/>
                  </a:lnTo>
                  <a:lnTo>
                    <a:pt x="349" y="364"/>
                  </a:lnTo>
                  <a:lnTo>
                    <a:pt x="351" y="362"/>
                  </a:lnTo>
                  <a:lnTo>
                    <a:pt x="353" y="361"/>
                  </a:lnTo>
                  <a:lnTo>
                    <a:pt x="356" y="360"/>
                  </a:lnTo>
                  <a:lnTo>
                    <a:pt x="359" y="360"/>
                  </a:lnTo>
                  <a:lnTo>
                    <a:pt x="367" y="359"/>
                  </a:lnTo>
                  <a:lnTo>
                    <a:pt x="374" y="358"/>
                  </a:lnTo>
                  <a:lnTo>
                    <a:pt x="381" y="356"/>
                  </a:lnTo>
                  <a:lnTo>
                    <a:pt x="388" y="353"/>
                  </a:lnTo>
                  <a:lnTo>
                    <a:pt x="395" y="350"/>
                  </a:lnTo>
                  <a:lnTo>
                    <a:pt x="401" y="347"/>
                  </a:lnTo>
                  <a:lnTo>
                    <a:pt x="406" y="343"/>
                  </a:lnTo>
                  <a:lnTo>
                    <a:pt x="412" y="337"/>
                  </a:lnTo>
                  <a:lnTo>
                    <a:pt x="417" y="332"/>
                  </a:lnTo>
                  <a:lnTo>
                    <a:pt x="421" y="327"/>
                  </a:lnTo>
                  <a:lnTo>
                    <a:pt x="425" y="320"/>
                  </a:lnTo>
                  <a:lnTo>
                    <a:pt x="428" y="314"/>
                  </a:lnTo>
                  <a:lnTo>
                    <a:pt x="430" y="307"/>
                  </a:lnTo>
                  <a:lnTo>
                    <a:pt x="432" y="300"/>
                  </a:lnTo>
                  <a:lnTo>
                    <a:pt x="433" y="292"/>
                  </a:lnTo>
                  <a:lnTo>
                    <a:pt x="434" y="285"/>
                  </a:lnTo>
                  <a:lnTo>
                    <a:pt x="433" y="277"/>
                  </a:lnTo>
                  <a:lnTo>
                    <a:pt x="432" y="270"/>
                  </a:lnTo>
                  <a:lnTo>
                    <a:pt x="430" y="262"/>
                  </a:lnTo>
                  <a:lnTo>
                    <a:pt x="428" y="256"/>
                  </a:lnTo>
                  <a:lnTo>
                    <a:pt x="425" y="249"/>
                  </a:lnTo>
                  <a:lnTo>
                    <a:pt x="421" y="243"/>
                  </a:lnTo>
                  <a:lnTo>
                    <a:pt x="417" y="238"/>
                  </a:lnTo>
                  <a:lnTo>
                    <a:pt x="412" y="232"/>
                  </a:lnTo>
                  <a:lnTo>
                    <a:pt x="406" y="227"/>
                  </a:lnTo>
                  <a:lnTo>
                    <a:pt x="401" y="223"/>
                  </a:lnTo>
                  <a:lnTo>
                    <a:pt x="395" y="218"/>
                  </a:lnTo>
                  <a:lnTo>
                    <a:pt x="388" y="215"/>
                  </a:lnTo>
                  <a:lnTo>
                    <a:pt x="381" y="213"/>
                  </a:lnTo>
                  <a:lnTo>
                    <a:pt x="374" y="211"/>
                  </a:lnTo>
                  <a:lnTo>
                    <a:pt x="367" y="210"/>
                  </a:lnTo>
                  <a:lnTo>
                    <a:pt x="359" y="210"/>
                  </a:lnTo>
                  <a:lnTo>
                    <a:pt x="352" y="210"/>
                  </a:lnTo>
                  <a:lnTo>
                    <a:pt x="344" y="211"/>
                  </a:lnTo>
                  <a:lnTo>
                    <a:pt x="337" y="213"/>
                  </a:lnTo>
                  <a:lnTo>
                    <a:pt x="329" y="215"/>
                  </a:lnTo>
                  <a:lnTo>
                    <a:pt x="323" y="218"/>
                  </a:lnTo>
                  <a:lnTo>
                    <a:pt x="318" y="223"/>
                  </a:lnTo>
                  <a:lnTo>
                    <a:pt x="311" y="227"/>
                  </a:lnTo>
                  <a:lnTo>
                    <a:pt x="306" y="232"/>
                  </a:lnTo>
                  <a:lnTo>
                    <a:pt x="301" y="238"/>
                  </a:lnTo>
                  <a:lnTo>
                    <a:pt x="297" y="243"/>
                  </a:lnTo>
                  <a:lnTo>
                    <a:pt x="293" y="249"/>
                  </a:lnTo>
                  <a:lnTo>
                    <a:pt x="290" y="256"/>
                  </a:lnTo>
                  <a:lnTo>
                    <a:pt x="288" y="262"/>
                  </a:lnTo>
                  <a:lnTo>
                    <a:pt x="285" y="270"/>
                  </a:lnTo>
                  <a:lnTo>
                    <a:pt x="284" y="277"/>
                  </a:lnTo>
                  <a:lnTo>
                    <a:pt x="284" y="285"/>
                  </a:lnTo>
                  <a:lnTo>
                    <a:pt x="283" y="288"/>
                  </a:lnTo>
                  <a:lnTo>
                    <a:pt x="283" y="290"/>
                  </a:lnTo>
                  <a:lnTo>
                    <a:pt x="281" y="293"/>
                  </a:lnTo>
                  <a:lnTo>
                    <a:pt x="280" y="295"/>
                  </a:lnTo>
                  <a:lnTo>
                    <a:pt x="278" y="298"/>
                  </a:lnTo>
                  <a:lnTo>
                    <a:pt x="275" y="299"/>
                  </a:lnTo>
                  <a:lnTo>
                    <a:pt x="273" y="299"/>
                  </a:lnTo>
                  <a:lnTo>
                    <a:pt x="269" y="300"/>
                  </a:lnTo>
                  <a:lnTo>
                    <a:pt x="266" y="299"/>
                  </a:lnTo>
                  <a:lnTo>
                    <a:pt x="263" y="299"/>
                  </a:lnTo>
                  <a:lnTo>
                    <a:pt x="261" y="298"/>
                  </a:lnTo>
                  <a:lnTo>
                    <a:pt x="259" y="295"/>
                  </a:lnTo>
                  <a:lnTo>
                    <a:pt x="257" y="293"/>
                  </a:lnTo>
                  <a:lnTo>
                    <a:pt x="255" y="290"/>
                  </a:lnTo>
                  <a:lnTo>
                    <a:pt x="254" y="288"/>
                  </a:lnTo>
                  <a:lnTo>
                    <a:pt x="254" y="285"/>
                  </a:lnTo>
                  <a:lnTo>
                    <a:pt x="254" y="274"/>
                  </a:lnTo>
                  <a:lnTo>
                    <a:pt x="257" y="263"/>
                  </a:lnTo>
                  <a:lnTo>
                    <a:pt x="259" y="254"/>
                  </a:lnTo>
                  <a:lnTo>
                    <a:pt x="263" y="244"/>
                  </a:lnTo>
                  <a:lnTo>
                    <a:pt x="267" y="236"/>
                  </a:lnTo>
                  <a:lnTo>
                    <a:pt x="273" y="226"/>
                  </a:lnTo>
                  <a:lnTo>
                    <a:pt x="278" y="218"/>
                  </a:lnTo>
                  <a:lnTo>
                    <a:pt x="285" y="211"/>
                  </a:lnTo>
                  <a:lnTo>
                    <a:pt x="292" y="205"/>
                  </a:lnTo>
                  <a:lnTo>
                    <a:pt x="300" y="198"/>
                  </a:lnTo>
                  <a:lnTo>
                    <a:pt x="309" y="193"/>
                  </a:lnTo>
                  <a:lnTo>
                    <a:pt x="319" y="188"/>
                  </a:lnTo>
                  <a:lnTo>
                    <a:pt x="328" y="184"/>
                  </a:lnTo>
                  <a:lnTo>
                    <a:pt x="338" y="182"/>
                  </a:lnTo>
                  <a:lnTo>
                    <a:pt x="349" y="180"/>
                  </a:lnTo>
                  <a:lnTo>
                    <a:pt x="359" y="180"/>
                  </a:lnTo>
                  <a:lnTo>
                    <a:pt x="370" y="180"/>
                  </a:lnTo>
                  <a:lnTo>
                    <a:pt x="380" y="182"/>
                  </a:lnTo>
                  <a:lnTo>
                    <a:pt x="390" y="184"/>
                  </a:lnTo>
                  <a:lnTo>
                    <a:pt x="400" y="188"/>
                  </a:lnTo>
                  <a:lnTo>
                    <a:pt x="408" y="193"/>
                  </a:lnTo>
                  <a:lnTo>
                    <a:pt x="417" y="198"/>
                  </a:lnTo>
                  <a:lnTo>
                    <a:pt x="426" y="205"/>
                  </a:lnTo>
                  <a:lnTo>
                    <a:pt x="433" y="211"/>
                  </a:lnTo>
                  <a:lnTo>
                    <a:pt x="439" y="218"/>
                  </a:lnTo>
                  <a:lnTo>
                    <a:pt x="446" y="226"/>
                  </a:lnTo>
                  <a:lnTo>
                    <a:pt x="451" y="236"/>
                  </a:lnTo>
                  <a:lnTo>
                    <a:pt x="456" y="244"/>
                  </a:lnTo>
                  <a:lnTo>
                    <a:pt x="459" y="254"/>
                  </a:lnTo>
                  <a:lnTo>
                    <a:pt x="461" y="263"/>
                  </a:lnTo>
                  <a:lnTo>
                    <a:pt x="463" y="274"/>
                  </a:lnTo>
                  <a:lnTo>
                    <a:pt x="463" y="285"/>
                  </a:lnTo>
                  <a:lnTo>
                    <a:pt x="463" y="294"/>
                  </a:lnTo>
                  <a:lnTo>
                    <a:pt x="462" y="304"/>
                  </a:lnTo>
                  <a:lnTo>
                    <a:pt x="460" y="314"/>
                  </a:lnTo>
                  <a:lnTo>
                    <a:pt x="457" y="322"/>
                  </a:lnTo>
                  <a:lnTo>
                    <a:pt x="453" y="331"/>
                  </a:lnTo>
                  <a:lnTo>
                    <a:pt x="448" y="339"/>
                  </a:lnTo>
                  <a:lnTo>
                    <a:pt x="444" y="347"/>
                  </a:lnTo>
                  <a:lnTo>
                    <a:pt x="437" y="354"/>
                  </a:lnTo>
                  <a:lnTo>
                    <a:pt x="431" y="361"/>
                  </a:lnTo>
                  <a:lnTo>
                    <a:pt x="425" y="367"/>
                  </a:lnTo>
                  <a:lnTo>
                    <a:pt x="417" y="373"/>
                  </a:lnTo>
                  <a:lnTo>
                    <a:pt x="410" y="377"/>
                  </a:lnTo>
                  <a:lnTo>
                    <a:pt x="401" y="381"/>
                  </a:lnTo>
                  <a:lnTo>
                    <a:pt x="392" y="384"/>
                  </a:lnTo>
                  <a:lnTo>
                    <a:pt x="383" y="387"/>
                  </a:lnTo>
                  <a:lnTo>
                    <a:pt x="374" y="390"/>
                  </a:lnTo>
                  <a:close/>
                  <a:moveTo>
                    <a:pt x="359" y="576"/>
                  </a:moveTo>
                  <a:lnTo>
                    <a:pt x="352" y="576"/>
                  </a:lnTo>
                  <a:lnTo>
                    <a:pt x="344" y="574"/>
                  </a:lnTo>
                  <a:lnTo>
                    <a:pt x="338" y="569"/>
                  </a:lnTo>
                  <a:lnTo>
                    <a:pt x="332" y="565"/>
                  </a:lnTo>
                  <a:lnTo>
                    <a:pt x="328" y="560"/>
                  </a:lnTo>
                  <a:lnTo>
                    <a:pt x="324" y="553"/>
                  </a:lnTo>
                  <a:lnTo>
                    <a:pt x="322" y="546"/>
                  </a:lnTo>
                  <a:lnTo>
                    <a:pt x="322" y="538"/>
                  </a:lnTo>
                  <a:lnTo>
                    <a:pt x="322" y="532"/>
                  </a:lnTo>
                  <a:lnTo>
                    <a:pt x="324" y="524"/>
                  </a:lnTo>
                  <a:lnTo>
                    <a:pt x="328" y="518"/>
                  </a:lnTo>
                  <a:lnTo>
                    <a:pt x="332" y="513"/>
                  </a:lnTo>
                  <a:lnTo>
                    <a:pt x="338" y="508"/>
                  </a:lnTo>
                  <a:lnTo>
                    <a:pt x="344" y="504"/>
                  </a:lnTo>
                  <a:lnTo>
                    <a:pt x="352" y="502"/>
                  </a:lnTo>
                  <a:lnTo>
                    <a:pt x="359" y="501"/>
                  </a:lnTo>
                  <a:lnTo>
                    <a:pt x="367" y="502"/>
                  </a:lnTo>
                  <a:lnTo>
                    <a:pt x="373" y="504"/>
                  </a:lnTo>
                  <a:lnTo>
                    <a:pt x="380" y="508"/>
                  </a:lnTo>
                  <a:lnTo>
                    <a:pt x="385" y="513"/>
                  </a:lnTo>
                  <a:lnTo>
                    <a:pt x="390" y="518"/>
                  </a:lnTo>
                  <a:lnTo>
                    <a:pt x="393" y="524"/>
                  </a:lnTo>
                  <a:lnTo>
                    <a:pt x="396" y="532"/>
                  </a:lnTo>
                  <a:lnTo>
                    <a:pt x="397" y="538"/>
                  </a:lnTo>
                  <a:lnTo>
                    <a:pt x="396" y="546"/>
                  </a:lnTo>
                  <a:lnTo>
                    <a:pt x="393" y="553"/>
                  </a:lnTo>
                  <a:lnTo>
                    <a:pt x="390" y="560"/>
                  </a:lnTo>
                  <a:lnTo>
                    <a:pt x="385" y="565"/>
                  </a:lnTo>
                  <a:lnTo>
                    <a:pt x="380" y="569"/>
                  </a:lnTo>
                  <a:lnTo>
                    <a:pt x="373" y="574"/>
                  </a:lnTo>
                  <a:lnTo>
                    <a:pt x="367" y="576"/>
                  </a:lnTo>
                  <a:lnTo>
                    <a:pt x="359" y="576"/>
                  </a:lnTo>
                  <a:close/>
                  <a:moveTo>
                    <a:pt x="359" y="0"/>
                  </a:moveTo>
                  <a:lnTo>
                    <a:pt x="340" y="1"/>
                  </a:lnTo>
                  <a:lnTo>
                    <a:pt x="322" y="2"/>
                  </a:lnTo>
                  <a:lnTo>
                    <a:pt x="305" y="4"/>
                  </a:lnTo>
                  <a:lnTo>
                    <a:pt x="286" y="8"/>
                  </a:lnTo>
                  <a:lnTo>
                    <a:pt x="269" y="12"/>
                  </a:lnTo>
                  <a:lnTo>
                    <a:pt x="252" y="16"/>
                  </a:lnTo>
                  <a:lnTo>
                    <a:pt x="235" y="23"/>
                  </a:lnTo>
                  <a:lnTo>
                    <a:pt x="219" y="29"/>
                  </a:lnTo>
                  <a:lnTo>
                    <a:pt x="203" y="36"/>
                  </a:lnTo>
                  <a:lnTo>
                    <a:pt x="188" y="44"/>
                  </a:lnTo>
                  <a:lnTo>
                    <a:pt x="173" y="53"/>
                  </a:lnTo>
                  <a:lnTo>
                    <a:pt x="158" y="62"/>
                  </a:lnTo>
                  <a:lnTo>
                    <a:pt x="144" y="72"/>
                  </a:lnTo>
                  <a:lnTo>
                    <a:pt x="130" y="83"/>
                  </a:lnTo>
                  <a:lnTo>
                    <a:pt x="117" y="94"/>
                  </a:lnTo>
                  <a:lnTo>
                    <a:pt x="106" y="106"/>
                  </a:lnTo>
                  <a:lnTo>
                    <a:pt x="93" y="118"/>
                  </a:lnTo>
                  <a:lnTo>
                    <a:pt x="82" y="132"/>
                  </a:lnTo>
                  <a:lnTo>
                    <a:pt x="71" y="145"/>
                  </a:lnTo>
                  <a:lnTo>
                    <a:pt x="62" y="159"/>
                  </a:lnTo>
                  <a:lnTo>
                    <a:pt x="52" y="174"/>
                  </a:lnTo>
                  <a:lnTo>
                    <a:pt x="44" y="188"/>
                  </a:lnTo>
                  <a:lnTo>
                    <a:pt x="35" y="205"/>
                  </a:lnTo>
                  <a:lnTo>
                    <a:pt x="29" y="220"/>
                  </a:lnTo>
                  <a:lnTo>
                    <a:pt x="22" y="237"/>
                  </a:lnTo>
                  <a:lnTo>
                    <a:pt x="16" y="253"/>
                  </a:lnTo>
                  <a:lnTo>
                    <a:pt x="11" y="270"/>
                  </a:lnTo>
                  <a:lnTo>
                    <a:pt x="7" y="287"/>
                  </a:lnTo>
                  <a:lnTo>
                    <a:pt x="4" y="305"/>
                  </a:lnTo>
                  <a:lnTo>
                    <a:pt x="2" y="322"/>
                  </a:lnTo>
                  <a:lnTo>
                    <a:pt x="1" y="340"/>
                  </a:lnTo>
                  <a:lnTo>
                    <a:pt x="0" y="360"/>
                  </a:lnTo>
                  <a:lnTo>
                    <a:pt x="1" y="378"/>
                  </a:lnTo>
                  <a:lnTo>
                    <a:pt x="2" y="396"/>
                  </a:lnTo>
                  <a:lnTo>
                    <a:pt x="4" y="414"/>
                  </a:lnTo>
                  <a:lnTo>
                    <a:pt x="7" y="431"/>
                  </a:lnTo>
                  <a:lnTo>
                    <a:pt x="11" y="450"/>
                  </a:lnTo>
                  <a:lnTo>
                    <a:pt x="16" y="467"/>
                  </a:lnTo>
                  <a:lnTo>
                    <a:pt x="22" y="483"/>
                  </a:lnTo>
                  <a:lnTo>
                    <a:pt x="29" y="499"/>
                  </a:lnTo>
                  <a:lnTo>
                    <a:pt x="35" y="515"/>
                  </a:lnTo>
                  <a:lnTo>
                    <a:pt x="44" y="531"/>
                  </a:lnTo>
                  <a:lnTo>
                    <a:pt x="52" y="546"/>
                  </a:lnTo>
                  <a:lnTo>
                    <a:pt x="62" y="560"/>
                  </a:lnTo>
                  <a:lnTo>
                    <a:pt x="71" y="575"/>
                  </a:lnTo>
                  <a:lnTo>
                    <a:pt x="82" y="588"/>
                  </a:lnTo>
                  <a:lnTo>
                    <a:pt x="93" y="600"/>
                  </a:lnTo>
                  <a:lnTo>
                    <a:pt x="106" y="613"/>
                  </a:lnTo>
                  <a:lnTo>
                    <a:pt x="117" y="625"/>
                  </a:lnTo>
                  <a:lnTo>
                    <a:pt x="130" y="637"/>
                  </a:lnTo>
                  <a:lnTo>
                    <a:pt x="144" y="647"/>
                  </a:lnTo>
                  <a:lnTo>
                    <a:pt x="158" y="657"/>
                  </a:lnTo>
                  <a:lnTo>
                    <a:pt x="173" y="667"/>
                  </a:lnTo>
                  <a:lnTo>
                    <a:pt x="188" y="675"/>
                  </a:lnTo>
                  <a:lnTo>
                    <a:pt x="203" y="683"/>
                  </a:lnTo>
                  <a:lnTo>
                    <a:pt x="219" y="690"/>
                  </a:lnTo>
                  <a:lnTo>
                    <a:pt x="235" y="697"/>
                  </a:lnTo>
                  <a:lnTo>
                    <a:pt x="252" y="702"/>
                  </a:lnTo>
                  <a:lnTo>
                    <a:pt x="269" y="707"/>
                  </a:lnTo>
                  <a:lnTo>
                    <a:pt x="286" y="711"/>
                  </a:lnTo>
                  <a:lnTo>
                    <a:pt x="305" y="714"/>
                  </a:lnTo>
                  <a:lnTo>
                    <a:pt x="322" y="716"/>
                  </a:lnTo>
                  <a:lnTo>
                    <a:pt x="340" y="718"/>
                  </a:lnTo>
                  <a:lnTo>
                    <a:pt x="359" y="718"/>
                  </a:lnTo>
                  <a:lnTo>
                    <a:pt x="377" y="718"/>
                  </a:lnTo>
                  <a:lnTo>
                    <a:pt x="396" y="716"/>
                  </a:lnTo>
                  <a:lnTo>
                    <a:pt x="414" y="714"/>
                  </a:lnTo>
                  <a:lnTo>
                    <a:pt x="431" y="711"/>
                  </a:lnTo>
                  <a:lnTo>
                    <a:pt x="448" y="707"/>
                  </a:lnTo>
                  <a:lnTo>
                    <a:pt x="465" y="702"/>
                  </a:lnTo>
                  <a:lnTo>
                    <a:pt x="482" y="697"/>
                  </a:lnTo>
                  <a:lnTo>
                    <a:pt x="498" y="690"/>
                  </a:lnTo>
                  <a:lnTo>
                    <a:pt x="514" y="683"/>
                  </a:lnTo>
                  <a:lnTo>
                    <a:pt x="529" y="675"/>
                  </a:lnTo>
                  <a:lnTo>
                    <a:pt x="544" y="667"/>
                  </a:lnTo>
                  <a:lnTo>
                    <a:pt x="559" y="657"/>
                  </a:lnTo>
                  <a:lnTo>
                    <a:pt x="573" y="647"/>
                  </a:lnTo>
                  <a:lnTo>
                    <a:pt x="587" y="637"/>
                  </a:lnTo>
                  <a:lnTo>
                    <a:pt x="600" y="625"/>
                  </a:lnTo>
                  <a:lnTo>
                    <a:pt x="613" y="613"/>
                  </a:lnTo>
                  <a:lnTo>
                    <a:pt x="625" y="600"/>
                  </a:lnTo>
                  <a:lnTo>
                    <a:pt x="635" y="588"/>
                  </a:lnTo>
                  <a:lnTo>
                    <a:pt x="646" y="575"/>
                  </a:lnTo>
                  <a:lnTo>
                    <a:pt x="657" y="560"/>
                  </a:lnTo>
                  <a:lnTo>
                    <a:pt x="665" y="546"/>
                  </a:lnTo>
                  <a:lnTo>
                    <a:pt x="675" y="531"/>
                  </a:lnTo>
                  <a:lnTo>
                    <a:pt x="682" y="515"/>
                  </a:lnTo>
                  <a:lnTo>
                    <a:pt x="690" y="499"/>
                  </a:lnTo>
                  <a:lnTo>
                    <a:pt x="696" y="483"/>
                  </a:lnTo>
                  <a:lnTo>
                    <a:pt x="702" y="467"/>
                  </a:lnTo>
                  <a:lnTo>
                    <a:pt x="707" y="450"/>
                  </a:lnTo>
                  <a:lnTo>
                    <a:pt x="710" y="431"/>
                  </a:lnTo>
                  <a:lnTo>
                    <a:pt x="713" y="414"/>
                  </a:lnTo>
                  <a:lnTo>
                    <a:pt x="716" y="396"/>
                  </a:lnTo>
                  <a:lnTo>
                    <a:pt x="718" y="378"/>
                  </a:lnTo>
                  <a:lnTo>
                    <a:pt x="718" y="360"/>
                  </a:lnTo>
                  <a:lnTo>
                    <a:pt x="718" y="340"/>
                  </a:lnTo>
                  <a:lnTo>
                    <a:pt x="716" y="322"/>
                  </a:lnTo>
                  <a:lnTo>
                    <a:pt x="713" y="305"/>
                  </a:lnTo>
                  <a:lnTo>
                    <a:pt x="710" y="287"/>
                  </a:lnTo>
                  <a:lnTo>
                    <a:pt x="707" y="270"/>
                  </a:lnTo>
                  <a:lnTo>
                    <a:pt x="702" y="253"/>
                  </a:lnTo>
                  <a:lnTo>
                    <a:pt x="696" y="237"/>
                  </a:lnTo>
                  <a:lnTo>
                    <a:pt x="690" y="220"/>
                  </a:lnTo>
                  <a:lnTo>
                    <a:pt x="682" y="205"/>
                  </a:lnTo>
                  <a:lnTo>
                    <a:pt x="675" y="188"/>
                  </a:lnTo>
                  <a:lnTo>
                    <a:pt x="665" y="174"/>
                  </a:lnTo>
                  <a:lnTo>
                    <a:pt x="657" y="159"/>
                  </a:lnTo>
                  <a:lnTo>
                    <a:pt x="646" y="145"/>
                  </a:lnTo>
                  <a:lnTo>
                    <a:pt x="635" y="132"/>
                  </a:lnTo>
                  <a:lnTo>
                    <a:pt x="625" y="118"/>
                  </a:lnTo>
                  <a:lnTo>
                    <a:pt x="613" y="106"/>
                  </a:lnTo>
                  <a:lnTo>
                    <a:pt x="600" y="94"/>
                  </a:lnTo>
                  <a:lnTo>
                    <a:pt x="587" y="83"/>
                  </a:lnTo>
                  <a:lnTo>
                    <a:pt x="573" y="72"/>
                  </a:lnTo>
                  <a:lnTo>
                    <a:pt x="559" y="62"/>
                  </a:lnTo>
                  <a:lnTo>
                    <a:pt x="544" y="53"/>
                  </a:lnTo>
                  <a:lnTo>
                    <a:pt x="529" y="44"/>
                  </a:lnTo>
                  <a:lnTo>
                    <a:pt x="514" y="36"/>
                  </a:lnTo>
                  <a:lnTo>
                    <a:pt x="498" y="29"/>
                  </a:lnTo>
                  <a:lnTo>
                    <a:pt x="482" y="23"/>
                  </a:lnTo>
                  <a:lnTo>
                    <a:pt x="465" y="16"/>
                  </a:lnTo>
                  <a:lnTo>
                    <a:pt x="448" y="12"/>
                  </a:lnTo>
                  <a:lnTo>
                    <a:pt x="431" y="8"/>
                  </a:lnTo>
                  <a:lnTo>
                    <a:pt x="414" y="4"/>
                  </a:lnTo>
                  <a:lnTo>
                    <a:pt x="396" y="2"/>
                  </a:lnTo>
                  <a:lnTo>
                    <a:pt x="377" y="1"/>
                  </a:lnTo>
                  <a:lnTo>
                    <a:pt x="359" y="0"/>
                  </a:lnTo>
                  <a:close/>
                </a:path>
              </a:pathLst>
            </a:custGeom>
            <a:solidFill>
              <a:schemeClr val="accent5">
                <a:lumMod val="75000"/>
              </a:schemeClr>
            </a:solidFill>
            <a:ln>
              <a:noFill/>
            </a:ln>
          </p:spPr>
          <p:txBody>
            <a:bodyPr vert="horz" wrap="square" lIns="91440" tIns="45720" rIns="91440" bIns="45720" numCol="1" anchor="t" anchorCtr="0" compatLnSpc="1">
              <a:prstTxWarp prst="textNoShape">
                <a:avLst/>
              </a:prstTxWarp>
            </a:bodyPr>
            <a:lstStyle/>
            <a:p>
              <a:endParaRPr lang="en-US" sz="2400">
                <a:latin typeface="Quicksand" pitchFamily="2" charset="0"/>
              </a:endParaRPr>
            </a:p>
          </p:txBody>
        </p:sp>
        <p:sp>
          <p:nvSpPr>
            <p:cNvPr id="37" name="TextBox 36">
              <a:extLst>
                <a:ext uri="{FF2B5EF4-FFF2-40B4-BE49-F238E27FC236}">
                  <a16:creationId xmlns:a16="http://schemas.microsoft.com/office/drawing/2014/main" id="{68999F2E-0F8B-42D2-A801-93A8FE1AC69D}"/>
                </a:ext>
              </a:extLst>
            </p:cNvPr>
            <p:cNvSpPr txBox="1"/>
            <p:nvPr/>
          </p:nvSpPr>
          <p:spPr>
            <a:xfrm>
              <a:off x="3129914" y="1982149"/>
              <a:ext cx="4434630" cy="1107996"/>
            </a:xfrm>
            <a:prstGeom prst="rect">
              <a:avLst/>
            </a:prstGeom>
            <a:noFill/>
          </p:spPr>
          <p:txBody>
            <a:bodyPr wrap="square" lIns="0" tIns="0" rIns="0" bIns="0" rtlCol="0">
              <a:spAutoFit/>
            </a:bodyPr>
            <a:lstStyle/>
            <a:p>
              <a:r>
                <a:rPr lang="en-US" sz="2400" b="1">
                  <a:latin typeface="Quicksand" pitchFamily="2" charset="0"/>
                </a:rPr>
                <a:t>Dễ dàng cho công việc quản lý source code:</a:t>
              </a:r>
              <a:r>
                <a:rPr lang="en-US" sz="2400">
                  <a:latin typeface="Quicksand" pitchFamily="2" charset="0"/>
                </a:rPr>
                <a:t> tìm lỗi và giải quyết lỗi trong thời gian ngắn. </a:t>
              </a:r>
            </a:p>
          </p:txBody>
        </p:sp>
      </p:grpSp>
    </p:spTree>
    <p:extLst>
      <p:ext uri="{BB962C8B-B14F-4D97-AF65-F5344CB8AC3E}">
        <p14:creationId xmlns:p14="http://schemas.microsoft.com/office/powerpoint/2010/main" val="2506265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right)">
                                      <p:cBhvr>
                                        <p:cTn id="7" dur="500"/>
                                        <p:tgtEl>
                                          <p:spTgt spid="3"/>
                                        </p:tgtEl>
                                      </p:cBhvr>
                                    </p:animEffect>
                                  </p:childTnLst>
                                </p:cTn>
                              </p:par>
                              <p:par>
                                <p:cTn id="8" presetID="22" presetClass="entr" presetSubtype="8" fill="hold" nodeType="withEffect">
                                  <p:stCondLst>
                                    <p:cond delay="0"/>
                                  </p:stCondLst>
                                  <p:childTnLst>
                                    <p:set>
                                      <p:cBhvr>
                                        <p:cTn id="9" dur="1" fill="hold">
                                          <p:stCondLst>
                                            <p:cond delay="0"/>
                                          </p:stCondLst>
                                        </p:cTn>
                                        <p:tgtEl>
                                          <p:spTgt spid="4">
                                            <p:txEl>
                                              <p:pRg st="0" end="0"/>
                                            </p:txEl>
                                          </p:spTgt>
                                        </p:tgtEl>
                                        <p:attrNameLst>
                                          <p:attrName>style.visibility</p:attrName>
                                        </p:attrNameLst>
                                      </p:cBhvr>
                                      <p:to>
                                        <p:strVal val="visible"/>
                                      </p:to>
                                    </p:set>
                                    <p:animEffect transition="in" filter="wipe(left)">
                                      <p:cBhvr>
                                        <p:cTn id="10" dur="500"/>
                                        <p:tgtEl>
                                          <p:spTgt spid="4">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0"/>
                                        </p:tgtEl>
                                        <p:attrNameLst>
                                          <p:attrName>style.visibility</p:attrName>
                                        </p:attrNameLst>
                                      </p:cBhvr>
                                      <p:to>
                                        <p:strVal val="visible"/>
                                      </p:to>
                                    </p:set>
                                    <p:animEffect transition="in" filter="fade">
                                      <p:cBhvr>
                                        <p:cTn id="15" dur="500"/>
                                        <p:tgtEl>
                                          <p:spTgt spid="4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500"/>
                                        <p:tgtEl>
                                          <p:spTgt spid="10"/>
                                        </p:tgtEl>
                                      </p:cBhvr>
                                    </p:animEffect>
                                  </p:childTnLst>
                                </p:cTn>
                              </p:par>
                            </p:childTnLst>
                          </p:cTn>
                        </p:par>
                      </p:childTnLst>
                    </p:cTn>
                  </p:par>
                  <p:par>
                    <p:cTn id="26" fill="hold">
                      <p:stCondLst>
                        <p:cond delay="indefinite"/>
                      </p:stCondLst>
                      <p:childTnLst>
                        <p:par>
                          <p:cTn id="27" fill="hold">
                            <p:stCondLst>
                              <p:cond delay="0"/>
                            </p:stCondLst>
                            <p:childTnLst>
                              <p:par>
                                <p:cTn id="28" presetID="2" presetClass="entr" presetSubtype="2" fill="hold" nodeType="clickEffect">
                                  <p:stCondLst>
                                    <p:cond delay="0"/>
                                  </p:stCondLst>
                                  <p:childTnLst>
                                    <p:set>
                                      <p:cBhvr>
                                        <p:cTn id="29" dur="1" fill="hold">
                                          <p:stCondLst>
                                            <p:cond delay="0"/>
                                          </p:stCondLst>
                                        </p:cTn>
                                        <p:tgtEl>
                                          <p:spTgt spid="11"/>
                                        </p:tgtEl>
                                        <p:attrNameLst>
                                          <p:attrName>style.visibility</p:attrName>
                                        </p:attrNameLst>
                                      </p:cBhvr>
                                      <p:to>
                                        <p:strVal val="visible"/>
                                      </p:to>
                                    </p:set>
                                    <p:anim calcmode="lin" valueType="num">
                                      <p:cBhvr additive="base">
                                        <p:cTn id="30" dur="500" fill="hold"/>
                                        <p:tgtEl>
                                          <p:spTgt spid="11"/>
                                        </p:tgtEl>
                                        <p:attrNameLst>
                                          <p:attrName>ppt_x</p:attrName>
                                        </p:attrNameLst>
                                      </p:cBhvr>
                                      <p:tavLst>
                                        <p:tav tm="0">
                                          <p:val>
                                            <p:strVal val="1+#ppt_w/2"/>
                                          </p:val>
                                        </p:tav>
                                        <p:tav tm="100000">
                                          <p:val>
                                            <p:strVal val="#ppt_x"/>
                                          </p:val>
                                        </p:tav>
                                      </p:tavLst>
                                    </p:anim>
                                    <p:anim calcmode="lin" valueType="num">
                                      <p:cBhvr additive="base">
                                        <p:cTn id="31" dur="500" fill="hold"/>
                                        <p:tgtEl>
                                          <p:spTgt spid="11"/>
                                        </p:tgtEl>
                                        <p:attrNameLst>
                                          <p:attrName>ppt_y</p:attrName>
                                        </p:attrNameLst>
                                      </p:cBhvr>
                                      <p:tavLst>
                                        <p:tav tm="0">
                                          <p:val>
                                            <p:strVal val="#ppt_y"/>
                                          </p:val>
                                        </p:tav>
                                        <p:tav tm="100000">
                                          <p:val>
                                            <p:strVal val="#ppt_y"/>
                                          </p:val>
                                        </p:tav>
                                      </p:tavLst>
                                    </p:anim>
                                  </p:childTnLst>
                                </p:cTn>
                              </p:par>
                              <p:par>
                                <p:cTn id="32" presetID="2" presetClass="entr" presetSubtype="2" fill="hold" nodeType="withEffect">
                                  <p:stCondLst>
                                    <p:cond delay="250"/>
                                  </p:stCondLst>
                                  <p:childTnLst>
                                    <p:set>
                                      <p:cBhvr>
                                        <p:cTn id="33" dur="1" fill="hold">
                                          <p:stCondLst>
                                            <p:cond delay="0"/>
                                          </p:stCondLst>
                                        </p:cTn>
                                        <p:tgtEl>
                                          <p:spTgt spid="12"/>
                                        </p:tgtEl>
                                        <p:attrNameLst>
                                          <p:attrName>style.visibility</p:attrName>
                                        </p:attrNameLst>
                                      </p:cBhvr>
                                      <p:to>
                                        <p:strVal val="visible"/>
                                      </p:to>
                                    </p:set>
                                    <p:anim calcmode="lin" valueType="num">
                                      <p:cBhvr additive="base">
                                        <p:cTn id="34" dur="500" fill="hold"/>
                                        <p:tgtEl>
                                          <p:spTgt spid="12"/>
                                        </p:tgtEl>
                                        <p:attrNameLst>
                                          <p:attrName>ppt_x</p:attrName>
                                        </p:attrNameLst>
                                      </p:cBhvr>
                                      <p:tavLst>
                                        <p:tav tm="0">
                                          <p:val>
                                            <p:strVal val="1+#ppt_w/2"/>
                                          </p:val>
                                        </p:tav>
                                        <p:tav tm="100000">
                                          <p:val>
                                            <p:strVal val="#ppt_x"/>
                                          </p:val>
                                        </p:tav>
                                      </p:tavLst>
                                    </p:anim>
                                    <p:anim calcmode="lin" valueType="num">
                                      <p:cBhvr additive="base">
                                        <p:cTn id="35" dur="500" fill="hold"/>
                                        <p:tgtEl>
                                          <p:spTgt spid="12"/>
                                        </p:tgtEl>
                                        <p:attrNameLst>
                                          <p:attrName>ppt_y</p:attrName>
                                        </p:attrNameLst>
                                      </p:cBhvr>
                                      <p:tavLst>
                                        <p:tav tm="0">
                                          <p:val>
                                            <p:strVal val="#ppt_y"/>
                                          </p:val>
                                        </p:tav>
                                        <p:tav tm="100000">
                                          <p:val>
                                            <p:strVal val="#ppt_y"/>
                                          </p:val>
                                        </p:tav>
                                      </p:tavLst>
                                    </p:anim>
                                  </p:childTnLst>
                                </p:cTn>
                              </p:par>
                              <p:par>
                                <p:cTn id="36" presetID="2" presetClass="entr" presetSubtype="2" fill="hold" nodeType="withEffect">
                                  <p:stCondLst>
                                    <p:cond delay="500"/>
                                  </p:stCondLst>
                                  <p:childTnLst>
                                    <p:set>
                                      <p:cBhvr>
                                        <p:cTn id="37" dur="1" fill="hold">
                                          <p:stCondLst>
                                            <p:cond delay="0"/>
                                          </p:stCondLst>
                                        </p:cTn>
                                        <p:tgtEl>
                                          <p:spTgt spid="13"/>
                                        </p:tgtEl>
                                        <p:attrNameLst>
                                          <p:attrName>style.visibility</p:attrName>
                                        </p:attrNameLst>
                                      </p:cBhvr>
                                      <p:to>
                                        <p:strVal val="visible"/>
                                      </p:to>
                                    </p:set>
                                    <p:anim calcmode="lin" valueType="num">
                                      <p:cBhvr additive="base">
                                        <p:cTn id="38" dur="500" fill="hold"/>
                                        <p:tgtEl>
                                          <p:spTgt spid="13"/>
                                        </p:tgtEl>
                                        <p:attrNameLst>
                                          <p:attrName>ppt_x</p:attrName>
                                        </p:attrNameLst>
                                      </p:cBhvr>
                                      <p:tavLst>
                                        <p:tav tm="0">
                                          <p:val>
                                            <p:strVal val="1+#ppt_w/2"/>
                                          </p:val>
                                        </p:tav>
                                        <p:tav tm="100000">
                                          <p:val>
                                            <p:strVal val="#ppt_x"/>
                                          </p:val>
                                        </p:tav>
                                      </p:tavLst>
                                    </p:anim>
                                    <p:anim calcmode="lin" valueType="num">
                                      <p:cBhvr additive="base">
                                        <p:cTn id="39" dur="500" fill="hold"/>
                                        <p:tgtEl>
                                          <p:spTgt spid="13"/>
                                        </p:tgtEl>
                                        <p:attrNameLst>
                                          <p:attrName>ppt_y</p:attrName>
                                        </p:attrNameLst>
                                      </p:cBhvr>
                                      <p:tavLst>
                                        <p:tav tm="0">
                                          <p:val>
                                            <p:strVal val="#ppt_y"/>
                                          </p:val>
                                        </p:tav>
                                        <p:tav tm="100000">
                                          <p:val>
                                            <p:strVal val="#ppt_y"/>
                                          </p:val>
                                        </p:tav>
                                      </p:tavLst>
                                    </p:anim>
                                  </p:childTnLst>
                                </p:cTn>
                              </p:par>
                              <p:par>
                                <p:cTn id="40" presetID="2" presetClass="entr" presetSubtype="2" fill="hold" nodeType="withEffect">
                                  <p:stCondLst>
                                    <p:cond delay="750"/>
                                  </p:stCondLst>
                                  <p:childTnLst>
                                    <p:set>
                                      <p:cBhvr>
                                        <p:cTn id="41" dur="1" fill="hold">
                                          <p:stCondLst>
                                            <p:cond delay="0"/>
                                          </p:stCondLst>
                                        </p:cTn>
                                        <p:tgtEl>
                                          <p:spTgt spid="14"/>
                                        </p:tgtEl>
                                        <p:attrNameLst>
                                          <p:attrName>style.visibility</p:attrName>
                                        </p:attrNameLst>
                                      </p:cBhvr>
                                      <p:to>
                                        <p:strVal val="visible"/>
                                      </p:to>
                                    </p:set>
                                    <p:anim calcmode="lin" valueType="num">
                                      <p:cBhvr additive="base">
                                        <p:cTn id="42" dur="500" fill="hold"/>
                                        <p:tgtEl>
                                          <p:spTgt spid="14"/>
                                        </p:tgtEl>
                                        <p:attrNameLst>
                                          <p:attrName>ppt_x</p:attrName>
                                        </p:attrNameLst>
                                      </p:cBhvr>
                                      <p:tavLst>
                                        <p:tav tm="0">
                                          <p:val>
                                            <p:strVal val="1+#ppt_w/2"/>
                                          </p:val>
                                        </p:tav>
                                        <p:tav tm="100000">
                                          <p:val>
                                            <p:strVal val="#ppt_x"/>
                                          </p:val>
                                        </p:tav>
                                      </p:tavLst>
                                    </p:anim>
                                    <p:anim calcmode="lin" valueType="num">
                                      <p:cBhvr additive="base">
                                        <p:cTn id="43" dur="500" fill="hold"/>
                                        <p:tgtEl>
                                          <p:spTgt spid="14"/>
                                        </p:tgtEl>
                                        <p:attrNameLst>
                                          <p:attrName>ppt_y</p:attrName>
                                        </p:attrNameLst>
                                      </p:cBhvr>
                                      <p:tavLst>
                                        <p:tav tm="0">
                                          <p:val>
                                            <p:strVal val="#ppt_y"/>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43"/>
                                        </p:tgtEl>
                                        <p:attrNameLst>
                                          <p:attrName>style.visibility</p:attrName>
                                        </p:attrNameLst>
                                      </p:cBhvr>
                                      <p:to>
                                        <p:strVal val="visible"/>
                                      </p:to>
                                    </p:set>
                                    <p:animEffect transition="in" filter="fade">
                                      <p:cBhvr>
                                        <p:cTn id="48" dur="500"/>
                                        <p:tgtEl>
                                          <p:spTgt spid="43"/>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xit" presetSubtype="0" fill="hold" nodeType="clickEffect">
                                  <p:stCondLst>
                                    <p:cond delay="0"/>
                                  </p:stCondLst>
                                  <p:childTnLst>
                                    <p:animEffect transition="out" filter="fade">
                                      <p:cBhvr>
                                        <p:cTn id="52" dur="500"/>
                                        <p:tgtEl>
                                          <p:spTgt spid="6"/>
                                        </p:tgtEl>
                                      </p:cBhvr>
                                    </p:animEffect>
                                    <p:set>
                                      <p:cBhvr>
                                        <p:cTn id="53" dur="1" fill="hold">
                                          <p:stCondLst>
                                            <p:cond delay="499"/>
                                          </p:stCondLst>
                                        </p:cTn>
                                        <p:tgtEl>
                                          <p:spTgt spid="6"/>
                                        </p:tgtEl>
                                        <p:attrNameLst>
                                          <p:attrName>style.visibility</p:attrName>
                                        </p:attrNameLst>
                                      </p:cBhvr>
                                      <p:to>
                                        <p:strVal val="hidden"/>
                                      </p:to>
                                    </p:set>
                                  </p:childTnLst>
                                </p:cTn>
                              </p:par>
                              <p:par>
                                <p:cTn id="54" presetID="10" presetClass="exit" presetSubtype="0" fill="hold" nodeType="withEffect">
                                  <p:stCondLst>
                                    <p:cond delay="0"/>
                                  </p:stCondLst>
                                  <p:childTnLst>
                                    <p:animEffect transition="out" filter="fade">
                                      <p:cBhvr>
                                        <p:cTn id="55" dur="500"/>
                                        <p:tgtEl>
                                          <p:spTgt spid="10"/>
                                        </p:tgtEl>
                                      </p:cBhvr>
                                    </p:animEffect>
                                    <p:set>
                                      <p:cBhvr>
                                        <p:cTn id="56" dur="1" fill="hold">
                                          <p:stCondLst>
                                            <p:cond delay="499"/>
                                          </p:stCondLst>
                                        </p:cTn>
                                        <p:tgtEl>
                                          <p:spTgt spid="10"/>
                                        </p:tgtEl>
                                        <p:attrNameLst>
                                          <p:attrName>style.visibility</p:attrName>
                                        </p:attrNameLst>
                                      </p:cBhvr>
                                      <p:to>
                                        <p:strVal val="hidden"/>
                                      </p:to>
                                    </p:set>
                                  </p:childTnLst>
                                </p:cTn>
                              </p:par>
                              <p:par>
                                <p:cTn id="57" presetID="2" presetClass="entr" presetSubtype="2" fill="hold" nodeType="withEffect">
                                  <p:stCondLst>
                                    <p:cond delay="0"/>
                                  </p:stCondLst>
                                  <p:childTnLst>
                                    <p:set>
                                      <p:cBhvr>
                                        <p:cTn id="58" dur="1" fill="hold">
                                          <p:stCondLst>
                                            <p:cond delay="0"/>
                                          </p:stCondLst>
                                        </p:cTn>
                                        <p:tgtEl>
                                          <p:spTgt spid="15"/>
                                        </p:tgtEl>
                                        <p:attrNameLst>
                                          <p:attrName>style.visibility</p:attrName>
                                        </p:attrNameLst>
                                      </p:cBhvr>
                                      <p:to>
                                        <p:strVal val="visible"/>
                                      </p:to>
                                    </p:set>
                                    <p:anim calcmode="lin" valueType="num">
                                      <p:cBhvr additive="base">
                                        <p:cTn id="59" dur="500" fill="hold"/>
                                        <p:tgtEl>
                                          <p:spTgt spid="15"/>
                                        </p:tgtEl>
                                        <p:attrNameLst>
                                          <p:attrName>ppt_x</p:attrName>
                                        </p:attrNameLst>
                                      </p:cBhvr>
                                      <p:tavLst>
                                        <p:tav tm="0">
                                          <p:val>
                                            <p:strVal val="1+#ppt_w/2"/>
                                          </p:val>
                                        </p:tav>
                                        <p:tav tm="100000">
                                          <p:val>
                                            <p:strVal val="#ppt_x"/>
                                          </p:val>
                                        </p:tav>
                                      </p:tavLst>
                                    </p:anim>
                                    <p:anim calcmode="lin" valueType="num">
                                      <p:cBhvr additive="base">
                                        <p:cTn id="60" dur="50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35"/>
                                        </p:tgtEl>
                                        <p:attrNameLst>
                                          <p:attrName>style.visibility</p:attrName>
                                        </p:attrNameLst>
                                      </p:cBhvr>
                                      <p:to>
                                        <p:strVal val="visible"/>
                                      </p:to>
                                    </p:set>
                                    <p:animEffect transition="in" filter="fade">
                                      <p:cBhvr>
                                        <p:cTn id="65"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Trapezoid 102">
            <a:extLst>
              <a:ext uri="{FF2B5EF4-FFF2-40B4-BE49-F238E27FC236}">
                <a16:creationId xmlns:a16="http://schemas.microsoft.com/office/drawing/2014/main" id="{F9EFE84E-0561-4E2A-B949-BA10E92007BD}"/>
              </a:ext>
            </a:extLst>
          </p:cNvPr>
          <p:cNvSpPr/>
          <p:nvPr/>
        </p:nvSpPr>
        <p:spPr>
          <a:xfrm>
            <a:off x="9443828" y="3132212"/>
            <a:ext cx="1559718" cy="259088"/>
          </a:xfrm>
          <a:prstGeom prst="trapezoid">
            <a:avLst>
              <a:gd name="adj" fmla="val 58087"/>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Trapezoid 99">
            <a:extLst>
              <a:ext uri="{FF2B5EF4-FFF2-40B4-BE49-F238E27FC236}">
                <a16:creationId xmlns:a16="http://schemas.microsoft.com/office/drawing/2014/main" id="{5E6D21A1-D109-4E6E-B205-F14C3377D098}"/>
              </a:ext>
            </a:extLst>
          </p:cNvPr>
          <p:cNvSpPr/>
          <p:nvPr/>
        </p:nvSpPr>
        <p:spPr>
          <a:xfrm>
            <a:off x="5571786" y="3152187"/>
            <a:ext cx="1559718" cy="259088"/>
          </a:xfrm>
          <a:prstGeom prst="trapezoid">
            <a:avLst>
              <a:gd name="adj" fmla="val 58087"/>
            </a:avLst>
          </a:prstGeom>
          <a:solidFill>
            <a:schemeClr val="accent1">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Trapezoid 98">
            <a:extLst>
              <a:ext uri="{FF2B5EF4-FFF2-40B4-BE49-F238E27FC236}">
                <a16:creationId xmlns:a16="http://schemas.microsoft.com/office/drawing/2014/main" id="{3345889E-15A5-4EF8-8BEA-8813850D4809}"/>
              </a:ext>
            </a:extLst>
          </p:cNvPr>
          <p:cNvSpPr/>
          <p:nvPr/>
        </p:nvSpPr>
        <p:spPr>
          <a:xfrm>
            <a:off x="1895400" y="3152187"/>
            <a:ext cx="1559718" cy="259088"/>
          </a:xfrm>
          <a:prstGeom prst="trapezoid">
            <a:avLst>
              <a:gd name="adj" fmla="val 58087"/>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ight Triangle 1">
            <a:extLst>
              <a:ext uri="{FF2B5EF4-FFF2-40B4-BE49-F238E27FC236}">
                <a16:creationId xmlns:a16="http://schemas.microsoft.com/office/drawing/2014/main" id="{5412B7D6-9400-4B66-8814-DCF81BEB0C5A}"/>
              </a:ext>
            </a:extLst>
          </p:cNvPr>
          <p:cNvSpPr/>
          <p:nvPr/>
        </p:nvSpPr>
        <p:spPr>
          <a:xfrm rot="5400000" flipH="1">
            <a:off x="0" y="5372100"/>
            <a:ext cx="1485900" cy="1485900"/>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64ABBA9B-1329-47B1-9E6B-E01B6F3823E7}"/>
              </a:ext>
            </a:extLst>
          </p:cNvPr>
          <p:cNvSpPr/>
          <p:nvPr/>
        </p:nvSpPr>
        <p:spPr>
          <a:xfrm>
            <a:off x="10058400" y="97712"/>
            <a:ext cx="2133600" cy="177800"/>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D575CD53-6108-481A-A31F-305A2B59F755}"/>
              </a:ext>
            </a:extLst>
          </p:cNvPr>
          <p:cNvSpPr txBox="1"/>
          <p:nvPr/>
        </p:nvSpPr>
        <p:spPr>
          <a:xfrm>
            <a:off x="690563" y="314325"/>
            <a:ext cx="10808351" cy="553998"/>
          </a:xfrm>
          <a:prstGeom prst="rect">
            <a:avLst/>
          </a:prstGeom>
          <a:noFill/>
        </p:spPr>
        <p:txBody>
          <a:bodyPr wrap="square" lIns="0" tIns="0" rIns="0" bIns="0" rtlCol="0" anchor="t">
            <a:spAutoFit/>
          </a:bodyPr>
          <a:lstStyle/>
          <a:p>
            <a:r>
              <a:rPr lang="en-US" sz="3600">
                <a:latin typeface="+mj-lt"/>
              </a:rPr>
              <a:t>DỄ DÀNG </a:t>
            </a:r>
            <a:r>
              <a:rPr lang="en-US" sz="3600" b="1">
                <a:latin typeface="+mj-lt"/>
              </a:rPr>
              <a:t>PHÂN CHIA CÔNG VIỆC</a:t>
            </a:r>
          </a:p>
        </p:txBody>
      </p:sp>
      <p:sp>
        <p:nvSpPr>
          <p:cNvPr id="7" name="Slide Number Placeholder 6">
            <a:extLst>
              <a:ext uri="{FF2B5EF4-FFF2-40B4-BE49-F238E27FC236}">
                <a16:creationId xmlns:a16="http://schemas.microsoft.com/office/drawing/2014/main" id="{62E62710-286F-4B00-9BF4-C4E48604ED0D}"/>
              </a:ext>
            </a:extLst>
          </p:cNvPr>
          <p:cNvSpPr>
            <a:spLocks noGrp="1"/>
          </p:cNvSpPr>
          <p:nvPr>
            <p:ph type="sldNum" sz="quarter" idx="12"/>
          </p:nvPr>
        </p:nvSpPr>
        <p:spPr/>
        <p:txBody>
          <a:bodyPr/>
          <a:lstStyle/>
          <a:p>
            <a:fld id="{8104C915-17D6-486A-86EC-048CBE10C825}" type="slidenum">
              <a:rPr lang="en-US" smtClean="0"/>
              <a:t>4</a:t>
            </a:fld>
            <a:endParaRPr lang="en-US"/>
          </a:p>
        </p:txBody>
      </p:sp>
      <p:sp>
        <p:nvSpPr>
          <p:cNvPr id="42" name="Rectangle: Top Corners Rounded 41">
            <a:extLst>
              <a:ext uri="{FF2B5EF4-FFF2-40B4-BE49-F238E27FC236}">
                <a16:creationId xmlns:a16="http://schemas.microsoft.com/office/drawing/2014/main" id="{9D36FAA0-1191-4F6B-A17D-9F78FCA9B1E2}"/>
              </a:ext>
            </a:extLst>
          </p:cNvPr>
          <p:cNvSpPr/>
          <p:nvPr/>
        </p:nvSpPr>
        <p:spPr>
          <a:xfrm flipV="1">
            <a:off x="2045354" y="3152189"/>
            <a:ext cx="1259815" cy="1259815"/>
          </a:xfrm>
          <a:prstGeom prst="round2SameRect">
            <a:avLst>
              <a:gd name="adj1" fmla="val 50000"/>
              <a:gd name="adj2" fmla="val 0"/>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Top Corners Rounded 44">
            <a:extLst>
              <a:ext uri="{FF2B5EF4-FFF2-40B4-BE49-F238E27FC236}">
                <a16:creationId xmlns:a16="http://schemas.microsoft.com/office/drawing/2014/main" id="{2D5B7D62-DBF4-4B61-AE64-B4CB8BC9A2BF}"/>
              </a:ext>
            </a:extLst>
          </p:cNvPr>
          <p:cNvSpPr/>
          <p:nvPr/>
        </p:nvSpPr>
        <p:spPr>
          <a:xfrm flipV="1">
            <a:off x="5721739" y="3152189"/>
            <a:ext cx="1259815" cy="1259815"/>
          </a:xfrm>
          <a:prstGeom prst="round2SameRect">
            <a:avLst>
              <a:gd name="adj1" fmla="val 50000"/>
              <a:gd name="adj2" fmla="val 0"/>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Top Corners Rounded 45">
            <a:extLst>
              <a:ext uri="{FF2B5EF4-FFF2-40B4-BE49-F238E27FC236}">
                <a16:creationId xmlns:a16="http://schemas.microsoft.com/office/drawing/2014/main" id="{E607F9C6-D3E5-4CB1-8091-EF3383B02A48}"/>
              </a:ext>
            </a:extLst>
          </p:cNvPr>
          <p:cNvSpPr/>
          <p:nvPr/>
        </p:nvSpPr>
        <p:spPr>
          <a:xfrm flipV="1">
            <a:off x="9593781" y="3132212"/>
            <a:ext cx="1259815" cy="1259815"/>
          </a:xfrm>
          <a:prstGeom prst="round2SameRect">
            <a:avLst>
              <a:gd name="adj1" fmla="val 50000"/>
              <a:gd name="adj2" fmla="val 0"/>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550F481D-83C6-41E6-80DA-94434DFB02A9}"/>
              </a:ext>
            </a:extLst>
          </p:cNvPr>
          <p:cNvSpPr/>
          <p:nvPr/>
        </p:nvSpPr>
        <p:spPr>
          <a:xfrm>
            <a:off x="2218899" y="3325734"/>
            <a:ext cx="912723" cy="91272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036A50FF-BE0C-413C-9C28-25976BE45733}"/>
              </a:ext>
            </a:extLst>
          </p:cNvPr>
          <p:cNvSpPr/>
          <p:nvPr/>
        </p:nvSpPr>
        <p:spPr>
          <a:xfrm>
            <a:off x="5895284" y="3325734"/>
            <a:ext cx="912723" cy="91272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CD86AA4F-6A4D-4E86-897B-6F5DAF24053D}"/>
              </a:ext>
            </a:extLst>
          </p:cNvPr>
          <p:cNvSpPr/>
          <p:nvPr/>
        </p:nvSpPr>
        <p:spPr>
          <a:xfrm>
            <a:off x="9767326" y="3305757"/>
            <a:ext cx="912723" cy="91272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00AF9157-36D3-43AE-9E8E-29A436C19D41}"/>
              </a:ext>
            </a:extLst>
          </p:cNvPr>
          <p:cNvSpPr txBox="1"/>
          <p:nvPr/>
        </p:nvSpPr>
        <p:spPr>
          <a:xfrm>
            <a:off x="1743811" y="4528353"/>
            <a:ext cx="1943191" cy="492443"/>
          </a:xfrm>
          <a:prstGeom prst="rect">
            <a:avLst/>
          </a:prstGeom>
          <a:noFill/>
        </p:spPr>
        <p:txBody>
          <a:bodyPr wrap="square" lIns="0" tIns="0" rIns="0" bIns="0" rtlCol="0" anchor="t">
            <a:spAutoFit/>
          </a:bodyPr>
          <a:lstStyle/>
          <a:p>
            <a:pPr algn="ctr"/>
            <a:r>
              <a:rPr lang="en-US" sz="1600" b="1">
                <a:latin typeface="Quicksand" pitchFamily="2" charset="0"/>
              </a:rPr>
              <a:t>Module 1</a:t>
            </a:r>
          </a:p>
          <a:p>
            <a:pPr algn="ctr"/>
            <a:r>
              <a:rPr lang="en-US" sz="1600" b="1">
                <a:latin typeface="Quicksand" pitchFamily="2" charset="0"/>
              </a:rPr>
              <a:t>(Nguyễn Ngọc Kha)</a:t>
            </a:r>
          </a:p>
        </p:txBody>
      </p:sp>
      <p:sp>
        <p:nvSpPr>
          <p:cNvPr id="56" name="TextBox 55">
            <a:extLst>
              <a:ext uri="{FF2B5EF4-FFF2-40B4-BE49-F238E27FC236}">
                <a16:creationId xmlns:a16="http://schemas.microsoft.com/office/drawing/2014/main" id="{6CDDBCC7-19FE-4CF9-9990-E521DA6329DD}"/>
              </a:ext>
            </a:extLst>
          </p:cNvPr>
          <p:cNvSpPr txBox="1"/>
          <p:nvPr/>
        </p:nvSpPr>
        <p:spPr>
          <a:xfrm>
            <a:off x="5378789" y="4489346"/>
            <a:ext cx="1943191" cy="492443"/>
          </a:xfrm>
          <a:prstGeom prst="rect">
            <a:avLst/>
          </a:prstGeom>
          <a:noFill/>
        </p:spPr>
        <p:txBody>
          <a:bodyPr wrap="square" lIns="0" tIns="0" rIns="0" bIns="0" rtlCol="0" anchor="t">
            <a:spAutoFit/>
          </a:bodyPr>
          <a:lstStyle/>
          <a:p>
            <a:pPr algn="ctr"/>
            <a:r>
              <a:rPr lang="en-US" sz="1600" b="1">
                <a:latin typeface="Quicksand" pitchFamily="2" charset="0"/>
              </a:rPr>
              <a:t>Module 2</a:t>
            </a:r>
          </a:p>
          <a:p>
            <a:pPr algn="ctr"/>
            <a:r>
              <a:rPr lang="en-US" sz="1600" b="1">
                <a:latin typeface="Quicksand" pitchFamily="2" charset="0"/>
              </a:rPr>
              <a:t>(Nguyễn S</a:t>
            </a:r>
            <a:r>
              <a:rPr lang="vi-VN" sz="1600" b="1">
                <a:latin typeface="Quicksand" pitchFamily="2" charset="0"/>
              </a:rPr>
              <a:t>ơ</a:t>
            </a:r>
            <a:r>
              <a:rPr lang="en-US" sz="1600" b="1">
                <a:latin typeface="Quicksand" pitchFamily="2" charset="0"/>
              </a:rPr>
              <a:t>n Hải)</a:t>
            </a:r>
          </a:p>
        </p:txBody>
      </p:sp>
      <p:sp>
        <p:nvSpPr>
          <p:cNvPr id="60" name="TextBox 59">
            <a:extLst>
              <a:ext uri="{FF2B5EF4-FFF2-40B4-BE49-F238E27FC236}">
                <a16:creationId xmlns:a16="http://schemas.microsoft.com/office/drawing/2014/main" id="{5D54C8A5-0968-4FC7-BEDF-6272C07FAA63}"/>
              </a:ext>
            </a:extLst>
          </p:cNvPr>
          <p:cNvSpPr txBox="1"/>
          <p:nvPr/>
        </p:nvSpPr>
        <p:spPr>
          <a:xfrm>
            <a:off x="8836034" y="4474671"/>
            <a:ext cx="2807001" cy="492443"/>
          </a:xfrm>
          <a:prstGeom prst="rect">
            <a:avLst/>
          </a:prstGeom>
          <a:noFill/>
        </p:spPr>
        <p:txBody>
          <a:bodyPr wrap="square" lIns="0" tIns="0" rIns="0" bIns="0" rtlCol="0" anchor="t">
            <a:spAutoFit/>
          </a:bodyPr>
          <a:lstStyle/>
          <a:p>
            <a:pPr algn="ctr"/>
            <a:r>
              <a:rPr lang="en-US" sz="1600" b="1">
                <a:latin typeface="Quicksand" pitchFamily="2" charset="0"/>
              </a:rPr>
              <a:t>Module 3</a:t>
            </a:r>
          </a:p>
          <a:p>
            <a:pPr algn="ctr"/>
            <a:r>
              <a:rPr lang="en-US" sz="1600" b="1">
                <a:latin typeface="Quicksand" pitchFamily="2" charset="0"/>
              </a:rPr>
              <a:t>(Nguyễn Thị Hoàng Oanh)</a:t>
            </a:r>
          </a:p>
        </p:txBody>
      </p:sp>
      <p:grpSp>
        <p:nvGrpSpPr>
          <p:cNvPr id="72" name="Group 71">
            <a:extLst>
              <a:ext uri="{FF2B5EF4-FFF2-40B4-BE49-F238E27FC236}">
                <a16:creationId xmlns:a16="http://schemas.microsoft.com/office/drawing/2014/main" id="{BFFB22BE-127E-4100-B6E4-22DF1BD7F6F0}"/>
              </a:ext>
            </a:extLst>
          </p:cNvPr>
          <p:cNvGrpSpPr/>
          <p:nvPr/>
        </p:nvGrpSpPr>
        <p:grpSpPr>
          <a:xfrm>
            <a:off x="2485093" y="3635500"/>
            <a:ext cx="380334" cy="331736"/>
            <a:chOff x="9312275" y="5386388"/>
            <a:chExt cx="285750" cy="249238"/>
          </a:xfrm>
          <a:solidFill>
            <a:schemeClr val="accent3">
              <a:lumMod val="40000"/>
              <a:lumOff val="60000"/>
            </a:schemeClr>
          </a:solidFill>
        </p:grpSpPr>
        <p:sp>
          <p:nvSpPr>
            <p:cNvPr id="73" name="Freeform 3445">
              <a:extLst>
                <a:ext uri="{FF2B5EF4-FFF2-40B4-BE49-F238E27FC236}">
                  <a16:creationId xmlns:a16="http://schemas.microsoft.com/office/drawing/2014/main" id="{387BE47F-7E39-404F-9A40-86CECEA2B89E}"/>
                </a:ext>
              </a:extLst>
            </p:cNvPr>
            <p:cNvSpPr>
              <a:spLocks/>
            </p:cNvSpPr>
            <p:nvPr/>
          </p:nvSpPr>
          <p:spPr bwMode="auto">
            <a:xfrm>
              <a:off x="9312275" y="5386388"/>
              <a:ext cx="225425" cy="249238"/>
            </a:xfrm>
            <a:custGeom>
              <a:avLst/>
              <a:gdLst>
                <a:gd name="T0" fmla="*/ 384 w 569"/>
                <a:gd name="T1" fmla="*/ 376 h 628"/>
                <a:gd name="T2" fmla="*/ 359 w 569"/>
                <a:gd name="T3" fmla="*/ 309 h 628"/>
                <a:gd name="T4" fmla="*/ 379 w 569"/>
                <a:gd name="T5" fmla="*/ 290 h 628"/>
                <a:gd name="T6" fmla="*/ 397 w 569"/>
                <a:gd name="T7" fmla="*/ 253 h 628"/>
                <a:gd name="T8" fmla="*/ 406 w 569"/>
                <a:gd name="T9" fmla="*/ 213 h 628"/>
                <a:gd name="T10" fmla="*/ 415 w 569"/>
                <a:gd name="T11" fmla="*/ 203 h 628"/>
                <a:gd name="T12" fmla="*/ 420 w 569"/>
                <a:gd name="T13" fmla="*/ 184 h 628"/>
                <a:gd name="T14" fmla="*/ 416 w 569"/>
                <a:gd name="T15" fmla="*/ 154 h 628"/>
                <a:gd name="T16" fmla="*/ 411 w 569"/>
                <a:gd name="T17" fmla="*/ 123 h 628"/>
                <a:gd name="T18" fmla="*/ 420 w 569"/>
                <a:gd name="T19" fmla="*/ 78 h 628"/>
                <a:gd name="T20" fmla="*/ 415 w 569"/>
                <a:gd name="T21" fmla="*/ 46 h 628"/>
                <a:gd name="T22" fmla="*/ 402 w 569"/>
                <a:gd name="T23" fmla="*/ 28 h 628"/>
                <a:gd name="T24" fmla="*/ 382 w 569"/>
                <a:gd name="T25" fmla="*/ 15 h 628"/>
                <a:gd name="T26" fmla="*/ 341 w 569"/>
                <a:gd name="T27" fmla="*/ 3 h 628"/>
                <a:gd name="T28" fmla="*/ 291 w 569"/>
                <a:gd name="T29" fmla="*/ 1 h 628"/>
                <a:gd name="T30" fmla="*/ 245 w 569"/>
                <a:gd name="T31" fmla="*/ 10 h 628"/>
                <a:gd name="T32" fmla="*/ 213 w 569"/>
                <a:gd name="T33" fmla="*/ 27 h 628"/>
                <a:gd name="T34" fmla="*/ 200 w 569"/>
                <a:gd name="T35" fmla="*/ 42 h 628"/>
                <a:gd name="T36" fmla="*/ 181 w 569"/>
                <a:gd name="T37" fmla="*/ 44 h 628"/>
                <a:gd name="T38" fmla="*/ 163 w 569"/>
                <a:gd name="T39" fmla="*/ 56 h 628"/>
                <a:gd name="T40" fmla="*/ 154 w 569"/>
                <a:gd name="T41" fmla="*/ 86 h 628"/>
                <a:gd name="T42" fmla="*/ 164 w 569"/>
                <a:gd name="T43" fmla="*/ 139 h 628"/>
                <a:gd name="T44" fmla="*/ 160 w 569"/>
                <a:gd name="T45" fmla="*/ 141 h 628"/>
                <a:gd name="T46" fmla="*/ 153 w 569"/>
                <a:gd name="T47" fmla="*/ 154 h 628"/>
                <a:gd name="T48" fmla="*/ 149 w 569"/>
                <a:gd name="T49" fmla="*/ 184 h 628"/>
                <a:gd name="T50" fmla="*/ 153 w 569"/>
                <a:gd name="T51" fmla="*/ 202 h 628"/>
                <a:gd name="T52" fmla="*/ 163 w 569"/>
                <a:gd name="T53" fmla="*/ 213 h 628"/>
                <a:gd name="T54" fmla="*/ 169 w 569"/>
                <a:gd name="T55" fmla="*/ 236 h 628"/>
                <a:gd name="T56" fmla="*/ 180 w 569"/>
                <a:gd name="T57" fmla="*/ 268 h 628"/>
                <a:gd name="T58" fmla="*/ 203 w 569"/>
                <a:gd name="T59" fmla="*/ 299 h 628"/>
                <a:gd name="T60" fmla="*/ 215 w 569"/>
                <a:gd name="T61" fmla="*/ 367 h 628"/>
                <a:gd name="T62" fmla="*/ 177 w 569"/>
                <a:gd name="T63" fmla="*/ 381 h 628"/>
                <a:gd name="T64" fmla="*/ 111 w 569"/>
                <a:gd name="T65" fmla="*/ 404 h 628"/>
                <a:gd name="T66" fmla="*/ 47 w 569"/>
                <a:gd name="T67" fmla="*/ 434 h 628"/>
                <a:gd name="T68" fmla="*/ 22 w 569"/>
                <a:gd name="T69" fmla="*/ 456 h 628"/>
                <a:gd name="T70" fmla="*/ 10 w 569"/>
                <a:gd name="T71" fmla="*/ 487 h 628"/>
                <a:gd name="T72" fmla="*/ 1 w 569"/>
                <a:gd name="T73" fmla="*/ 557 h 628"/>
                <a:gd name="T74" fmla="*/ 0 w 569"/>
                <a:gd name="T75" fmla="*/ 620 h 628"/>
                <a:gd name="T76" fmla="*/ 11 w 569"/>
                <a:gd name="T77" fmla="*/ 628 h 628"/>
                <a:gd name="T78" fmla="*/ 565 w 569"/>
                <a:gd name="T79" fmla="*/ 624 h 628"/>
                <a:gd name="T80" fmla="*/ 569 w 569"/>
                <a:gd name="T81" fmla="*/ 597 h 628"/>
                <a:gd name="T82" fmla="*/ 562 w 569"/>
                <a:gd name="T83" fmla="*/ 510 h 628"/>
                <a:gd name="T84" fmla="*/ 551 w 569"/>
                <a:gd name="T85" fmla="*/ 461 h 628"/>
                <a:gd name="T86" fmla="*/ 537 w 569"/>
                <a:gd name="T87" fmla="*/ 444 h 628"/>
                <a:gd name="T88" fmla="*/ 484 w 569"/>
                <a:gd name="T89" fmla="*/ 413 h 628"/>
                <a:gd name="T90" fmla="*/ 408 w 569"/>
                <a:gd name="T91" fmla="*/ 385 h 6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69" h="628">
                  <a:moveTo>
                    <a:pt x="408" y="385"/>
                  </a:moveTo>
                  <a:lnTo>
                    <a:pt x="397" y="380"/>
                  </a:lnTo>
                  <a:lnTo>
                    <a:pt x="384" y="376"/>
                  </a:lnTo>
                  <a:lnTo>
                    <a:pt x="372" y="372"/>
                  </a:lnTo>
                  <a:lnTo>
                    <a:pt x="359" y="367"/>
                  </a:lnTo>
                  <a:lnTo>
                    <a:pt x="359" y="309"/>
                  </a:lnTo>
                  <a:lnTo>
                    <a:pt x="366" y="306"/>
                  </a:lnTo>
                  <a:lnTo>
                    <a:pt x="371" y="299"/>
                  </a:lnTo>
                  <a:lnTo>
                    <a:pt x="379" y="290"/>
                  </a:lnTo>
                  <a:lnTo>
                    <a:pt x="385" y="280"/>
                  </a:lnTo>
                  <a:lnTo>
                    <a:pt x="390" y="268"/>
                  </a:lnTo>
                  <a:lnTo>
                    <a:pt x="397" y="253"/>
                  </a:lnTo>
                  <a:lnTo>
                    <a:pt x="400" y="236"/>
                  </a:lnTo>
                  <a:lnTo>
                    <a:pt x="402" y="216"/>
                  </a:lnTo>
                  <a:lnTo>
                    <a:pt x="406" y="213"/>
                  </a:lnTo>
                  <a:lnTo>
                    <a:pt x="409" y="211"/>
                  </a:lnTo>
                  <a:lnTo>
                    <a:pt x="412" y="207"/>
                  </a:lnTo>
                  <a:lnTo>
                    <a:pt x="415" y="203"/>
                  </a:lnTo>
                  <a:lnTo>
                    <a:pt x="417" y="198"/>
                  </a:lnTo>
                  <a:lnTo>
                    <a:pt x="418" y="191"/>
                  </a:lnTo>
                  <a:lnTo>
                    <a:pt x="420" y="184"/>
                  </a:lnTo>
                  <a:lnTo>
                    <a:pt x="420" y="177"/>
                  </a:lnTo>
                  <a:lnTo>
                    <a:pt x="418" y="164"/>
                  </a:lnTo>
                  <a:lnTo>
                    <a:pt x="416" y="154"/>
                  </a:lnTo>
                  <a:lnTo>
                    <a:pt x="411" y="145"/>
                  </a:lnTo>
                  <a:lnTo>
                    <a:pt x="406" y="140"/>
                  </a:lnTo>
                  <a:lnTo>
                    <a:pt x="411" y="123"/>
                  </a:lnTo>
                  <a:lnTo>
                    <a:pt x="417" y="101"/>
                  </a:lnTo>
                  <a:lnTo>
                    <a:pt x="418" y="90"/>
                  </a:lnTo>
                  <a:lnTo>
                    <a:pt x="420" y="78"/>
                  </a:lnTo>
                  <a:lnTo>
                    <a:pt x="420" y="65"/>
                  </a:lnTo>
                  <a:lnTo>
                    <a:pt x="417" y="53"/>
                  </a:lnTo>
                  <a:lnTo>
                    <a:pt x="415" y="46"/>
                  </a:lnTo>
                  <a:lnTo>
                    <a:pt x="412" y="40"/>
                  </a:lnTo>
                  <a:lnTo>
                    <a:pt x="407" y="33"/>
                  </a:lnTo>
                  <a:lnTo>
                    <a:pt x="402" y="28"/>
                  </a:lnTo>
                  <a:lnTo>
                    <a:pt x="397" y="23"/>
                  </a:lnTo>
                  <a:lnTo>
                    <a:pt x="390" y="19"/>
                  </a:lnTo>
                  <a:lnTo>
                    <a:pt x="382" y="15"/>
                  </a:lnTo>
                  <a:lnTo>
                    <a:pt x="375" y="11"/>
                  </a:lnTo>
                  <a:lnTo>
                    <a:pt x="359" y="6"/>
                  </a:lnTo>
                  <a:lnTo>
                    <a:pt x="341" y="3"/>
                  </a:lnTo>
                  <a:lnTo>
                    <a:pt x="325" y="1"/>
                  </a:lnTo>
                  <a:lnTo>
                    <a:pt x="307" y="0"/>
                  </a:lnTo>
                  <a:lnTo>
                    <a:pt x="291" y="1"/>
                  </a:lnTo>
                  <a:lnTo>
                    <a:pt x="276" y="3"/>
                  </a:lnTo>
                  <a:lnTo>
                    <a:pt x="259" y="5"/>
                  </a:lnTo>
                  <a:lnTo>
                    <a:pt x="245" y="10"/>
                  </a:lnTo>
                  <a:lnTo>
                    <a:pt x="231" y="15"/>
                  </a:lnTo>
                  <a:lnTo>
                    <a:pt x="218" y="23"/>
                  </a:lnTo>
                  <a:lnTo>
                    <a:pt x="213" y="27"/>
                  </a:lnTo>
                  <a:lnTo>
                    <a:pt x="208" y="32"/>
                  </a:lnTo>
                  <a:lnTo>
                    <a:pt x="204" y="37"/>
                  </a:lnTo>
                  <a:lnTo>
                    <a:pt x="200" y="42"/>
                  </a:lnTo>
                  <a:lnTo>
                    <a:pt x="194" y="42"/>
                  </a:lnTo>
                  <a:lnTo>
                    <a:pt x="186" y="42"/>
                  </a:lnTo>
                  <a:lnTo>
                    <a:pt x="181" y="44"/>
                  </a:lnTo>
                  <a:lnTo>
                    <a:pt x="176" y="46"/>
                  </a:lnTo>
                  <a:lnTo>
                    <a:pt x="168" y="51"/>
                  </a:lnTo>
                  <a:lnTo>
                    <a:pt x="163" y="56"/>
                  </a:lnTo>
                  <a:lnTo>
                    <a:pt x="158" y="65"/>
                  </a:lnTo>
                  <a:lnTo>
                    <a:pt x="155" y="76"/>
                  </a:lnTo>
                  <a:lnTo>
                    <a:pt x="154" y="86"/>
                  </a:lnTo>
                  <a:lnTo>
                    <a:pt x="155" y="98"/>
                  </a:lnTo>
                  <a:lnTo>
                    <a:pt x="159" y="119"/>
                  </a:lnTo>
                  <a:lnTo>
                    <a:pt x="164" y="139"/>
                  </a:lnTo>
                  <a:lnTo>
                    <a:pt x="164" y="139"/>
                  </a:lnTo>
                  <a:lnTo>
                    <a:pt x="164" y="139"/>
                  </a:lnTo>
                  <a:lnTo>
                    <a:pt x="160" y="141"/>
                  </a:lnTo>
                  <a:lnTo>
                    <a:pt x="158" y="145"/>
                  </a:lnTo>
                  <a:lnTo>
                    <a:pt x="155" y="149"/>
                  </a:lnTo>
                  <a:lnTo>
                    <a:pt x="153" y="154"/>
                  </a:lnTo>
                  <a:lnTo>
                    <a:pt x="149" y="164"/>
                  </a:lnTo>
                  <a:lnTo>
                    <a:pt x="149" y="177"/>
                  </a:lnTo>
                  <a:lnTo>
                    <a:pt x="149" y="184"/>
                  </a:lnTo>
                  <a:lnTo>
                    <a:pt x="150" y="190"/>
                  </a:lnTo>
                  <a:lnTo>
                    <a:pt x="151" y="196"/>
                  </a:lnTo>
                  <a:lnTo>
                    <a:pt x="153" y="202"/>
                  </a:lnTo>
                  <a:lnTo>
                    <a:pt x="155" y="205"/>
                  </a:lnTo>
                  <a:lnTo>
                    <a:pt x="159" y="211"/>
                  </a:lnTo>
                  <a:lnTo>
                    <a:pt x="163" y="213"/>
                  </a:lnTo>
                  <a:lnTo>
                    <a:pt x="167" y="216"/>
                  </a:lnTo>
                  <a:lnTo>
                    <a:pt x="167" y="226"/>
                  </a:lnTo>
                  <a:lnTo>
                    <a:pt x="169" y="236"/>
                  </a:lnTo>
                  <a:lnTo>
                    <a:pt x="171" y="245"/>
                  </a:lnTo>
                  <a:lnTo>
                    <a:pt x="173" y="253"/>
                  </a:lnTo>
                  <a:lnTo>
                    <a:pt x="180" y="268"/>
                  </a:lnTo>
                  <a:lnTo>
                    <a:pt x="187" y="281"/>
                  </a:lnTo>
                  <a:lnTo>
                    <a:pt x="195" y="291"/>
                  </a:lnTo>
                  <a:lnTo>
                    <a:pt x="203" y="299"/>
                  </a:lnTo>
                  <a:lnTo>
                    <a:pt x="209" y="306"/>
                  </a:lnTo>
                  <a:lnTo>
                    <a:pt x="215" y="311"/>
                  </a:lnTo>
                  <a:lnTo>
                    <a:pt x="215" y="367"/>
                  </a:lnTo>
                  <a:lnTo>
                    <a:pt x="203" y="372"/>
                  </a:lnTo>
                  <a:lnTo>
                    <a:pt x="190" y="376"/>
                  </a:lnTo>
                  <a:lnTo>
                    <a:pt x="177" y="381"/>
                  </a:lnTo>
                  <a:lnTo>
                    <a:pt x="164" y="385"/>
                  </a:lnTo>
                  <a:lnTo>
                    <a:pt x="137" y="395"/>
                  </a:lnTo>
                  <a:lnTo>
                    <a:pt x="111" y="404"/>
                  </a:lnTo>
                  <a:lnTo>
                    <a:pt x="87" y="413"/>
                  </a:lnTo>
                  <a:lnTo>
                    <a:pt x="65" y="424"/>
                  </a:lnTo>
                  <a:lnTo>
                    <a:pt x="47" y="434"/>
                  </a:lnTo>
                  <a:lnTo>
                    <a:pt x="32" y="444"/>
                  </a:lnTo>
                  <a:lnTo>
                    <a:pt x="25" y="449"/>
                  </a:lnTo>
                  <a:lnTo>
                    <a:pt x="22" y="456"/>
                  </a:lnTo>
                  <a:lnTo>
                    <a:pt x="18" y="462"/>
                  </a:lnTo>
                  <a:lnTo>
                    <a:pt x="14" y="467"/>
                  </a:lnTo>
                  <a:lnTo>
                    <a:pt x="10" y="487"/>
                  </a:lnTo>
                  <a:lnTo>
                    <a:pt x="6" y="510"/>
                  </a:lnTo>
                  <a:lnTo>
                    <a:pt x="4" y="533"/>
                  </a:lnTo>
                  <a:lnTo>
                    <a:pt x="1" y="557"/>
                  </a:lnTo>
                  <a:lnTo>
                    <a:pt x="0" y="597"/>
                  </a:lnTo>
                  <a:lnTo>
                    <a:pt x="0" y="616"/>
                  </a:lnTo>
                  <a:lnTo>
                    <a:pt x="0" y="620"/>
                  </a:lnTo>
                  <a:lnTo>
                    <a:pt x="2" y="624"/>
                  </a:lnTo>
                  <a:lnTo>
                    <a:pt x="6" y="627"/>
                  </a:lnTo>
                  <a:lnTo>
                    <a:pt x="11" y="628"/>
                  </a:lnTo>
                  <a:lnTo>
                    <a:pt x="557" y="628"/>
                  </a:lnTo>
                  <a:lnTo>
                    <a:pt x="561" y="627"/>
                  </a:lnTo>
                  <a:lnTo>
                    <a:pt x="565" y="624"/>
                  </a:lnTo>
                  <a:lnTo>
                    <a:pt x="567" y="620"/>
                  </a:lnTo>
                  <a:lnTo>
                    <a:pt x="569" y="616"/>
                  </a:lnTo>
                  <a:lnTo>
                    <a:pt x="569" y="597"/>
                  </a:lnTo>
                  <a:lnTo>
                    <a:pt x="567" y="557"/>
                  </a:lnTo>
                  <a:lnTo>
                    <a:pt x="565" y="533"/>
                  </a:lnTo>
                  <a:lnTo>
                    <a:pt x="562" y="510"/>
                  </a:lnTo>
                  <a:lnTo>
                    <a:pt x="558" y="487"/>
                  </a:lnTo>
                  <a:lnTo>
                    <a:pt x="555" y="467"/>
                  </a:lnTo>
                  <a:lnTo>
                    <a:pt x="551" y="461"/>
                  </a:lnTo>
                  <a:lnTo>
                    <a:pt x="547" y="456"/>
                  </a:lnTo>
                  <a:lnTo>
                    <a:pt x="543" y="449"/>
                  </a:lnTo>
                  <a:lnTo>
                    <a:pt x="537" y="444"/>
                  </a:lnTo>
                  <a:lnTo>
                    <a:pt x="522" y="433"/>
                  </a:lnTo>
                  <a:lnTo>
                    <a:pt x="504" y="422"/>
                  </a:lnTo>
                  <a:lnTo>
                    <a:pt x="484" y="413"/>
                  </a:lnTo>
                  <a:lnTo>
                    <a:pt x="461" y="404"/>
                  </a:lnTo>
                  <a:lnTo>
                    <a:pt x="435" y="394"/>
                  </a:lnTo>
                  <a:lnTo>
                    <a:pt x="408" y="3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3446">
              <a:extLst>
                <a:ext uri="{FF2B5EF4-FFF2-40B4-BE49-F238E27FC236}">
                  <a16:creationId xmlns:a16="http://schemas.microsoft.com/office/drawing/2014/main" id="{EE796753-86AE-49E3-B7D0-817CB8D8C4A2}"/>
                </a:ext>
              </a:extLst>
            </p:cNvPr>
            <p:cNvSpPr>
              <a:spLocks/>
            </p:cNvSpPr>
            <p:nvPr/>
          </p:nvSpPr>
          <p:spPr bwMode="auto">
            <a:xfrm>
              <a:off x="9485313" y="5387975"/>
              <a:ext cx="112712" cy="247650"/>
            </a:xfrm>
            <a:custGeom>
              <a:avLst/>
              <a:gdLst>
                <a:gd name="T0" fmla="*/ 258 w 281"/>
                <a:gd name="T1" fmla="*/ 450 h 625"/>
                <a:gd name="T2" fmla="*/ 234 w 281"/>
                <a:gd name="T3" fmla="*/ 428 h 625"/>
                <a:gd name="T4" fmla="*/ 199 w 281"/>
                <a:gd name="T5" fmla="*/ 408 h 625"/>
                <a:gd name="T6" fmla="*/ 103 w 281"/>
                <a:gd name="T7" fmla="*/ 367 h 625"/>
                <a:gd name="T8" fmla="*/ 65 w 281"/>
                <a:gd name="T9" fmla="*/ 319 h 625"/>
                <a:gd name="T10" fmla="*/ 86 w 281"/>
                <a:gd name="T11" fmla="*/ 301 h 625"/>
                <a:gd name="T12" fmla="*/ 108 w 281"/>
                <a:gd name="T13" fmla="*/ 265 h 625"/>
                <a:gd name="T14" fmla="*/ 113 w 281"/>
                <a:gd name="T15" fmla="*/ 238 h 625"/>
                <a:gd name="T16" fmla="*/ 122 w 281"/>
                <a:gd name="T17" fmla="*/ 223 h 625"/>
                <a:gd name="T18" fmla="*/ 130 w 281"/>
                <a:gd name="T19" fmla="*/ 209 h 625"/>
                <a:gd name="T20" fmla="*/ 132 w 281"/>
                <a:gd name="T21" fmla="*/ 188 h 625"/>
                <a:gd name="T22" fmla="*/ 123 w 281"/>
                <a:gd name="T23" fmla="*/ 157 h 625"/>
                <a:gd name="T24" fmla="*/ 118 w 281"/>
                <a:gd name="T25" fmla="*/ 151 h 625"/>
                <a:gd name="T26" fmla="*/ 131 w 281"/>
                <a:gd name="T27" fmla="*/ 97 h 625"/>
                <a:gd name="T28" fmla="*/ 130 w 281"/>
                <a:gd name="T29" fmla="*/ 59 h 625"/>
                <a:gd name="T30" fmla="*/ 117 w 281"/>
                <a:gd name="T31" fmla="*/ 35 h 625"/>
                <a:gd name="T32" fmla="*/ 94 w 281"/>
                <a:gd name="T33" fmla="*/ 15 h 625"/>
                <a:gd name="T34" fmla="*/ 65 w 281"/>
                <a:gd name="T35" fmla="*/ 2 h 625"/>
                <a:gd name="T36" fmla="*/ 38 w 281"/>
                <a:gd name="T37" fmla="*/ 0 h 625"/>
                <a:gd name="T38" fmla="*/ 13 w 281"/>
                <a:gd name="T39" fmla="*/ 7 h 625"/>
                <a:gd name="T40" fmla="*/ 0 w 281"/>
                <a:gd name="T41" fmla="*/ 20 h 625"/>
                <a:gd name="T42" fmla="*/ 5 w 281"/>
                <a:gd name="T43" fmla="*/ 32 h 625"/>
                <a:gd name="T44" fmla="*/ 18 w 281"/>
                <a:gd name="T45" fmla="*/ 32 h 625"/>
                <a:gd name="T46" fmla="*/ 38 w 281"/>
                <a:gd name="T47" fmla="*/ 24 h 625"/>
                <a:gd name="T48" fmla="*/ 67 w 281"/>
                <a:gd name="T49" fmla="*/ 28 h 625"/>
                <a:gd name="T50" fmla="*/ 89 w 281"/>
                <a:gd name="T51" fmla="*/ 41 h 625"/>
                <a:gd name="T52" fmla="*/ 103 w 281"/>
                <a:gd name="T53" fmla="*/ 56 h 625"/>
                <a:gd name="T54" fmla="*/ 108 w 281"/>
                <a:gd name="T55" fmla="*/ 75 h 625"/>
                <a:gd name="T56" fmla="*/ 105 w 281"/>
                <a:gd name="T57" fmla="*/ 107 h 625"/>
                <a:gd name="T58" fmla="*/ 92 w 281"/>
                <a:gd name="T59" fmla="*/ 152 h 625"/>
                <a:gd name="T60" fmla="*/ 94 w 281"/>
                <a:gd name="T61" fmla="*/ 166 h 625"/>
                <a:gd name="T62" fmla="*/ 104 w 281"/>
                <a:gd name="T63" fmla="*/ 172 h 625"/>
                <a:gd name="T64" fmla="*/ 109 w 281"/>
                <a:gd name="T65" fmla="*/ 188 h 625"/>
                <a:gd name="T66" fmla="*/ 104 w 281"/>
                <a:gd name="T67" fmla="*/ 206 h 625"/>
                <a:gd name="T68" fmla="*/ 94 w 281"/>
                <a:gd name="T69" fmla="*/ 210 h 625"/>
                <a:gd name="T70" fmla="*/ 90 w 281"/>
                <a:gd name="T71" fmla="*/ 231 h 625"/>
                <a:gd name="T72" fmla="*/ 85 w 281"/>
                <a:gd name="T73" fmla="*/ 259 h 625"/>
                <a:gd name="T74" fmla="*/ 55 w 281"/>
                <a:gd name="T75" fmla="*/ 297 h 625"/>
                <a:gd name="T76" fmla="*/ 44 w 281"/>
                <a:gd name="T77" fmla="*/ 306 h 625"/>
                <a:gd name="T78" fmla="*/ 41 w 281"/>
                <a:gd name="T79" fmla="*/ 360 h 625"/>
                <a:gd name="T80" fmla="*/ 46 w 281"/>
                <a:gd name="T81" fmla="*/ 371 h 625"/>
                <a:gd name="T82" fmla="*/ 119 w 281"/>
                <a:gd name="T83" fmla="*/ 399 h 625"/>
                <a:gd name="T84" fmla="*/ 222 w 281"/>
                <a:gd name="T85" fmla="*/ 449 h 625"/>
                <a:gd name="T86" fmla="*/ 241 w 281"/>
                <a:gd name="T87" fmla="*/ 467 h 625"/>
                <a:gd name="T88" fmla="*/ 250 w 281"/>
                <a:gd name="T89" fmla="*/ 503 h 625"/>
                <a:gd name="T90" fmla="*/ 257 w 281"/>
                <a:gd name="T91" fmla="*/ 574 h 625"/>
                <a:gd name="T92" fmla="*/ 204 w 281"/>
                <a:gd name="T93" fmla="*/ 602 h 625"/>
                <a:gd name="T94" fmla="*/ 196 w 281"/>
                <a:gd name="T95" fmla="*/ 613 h 625"/>
                <a:gd name="T96" fmla="*/ 204 w 281"/>
                <a:gd name="T97" fmla="*/ 624 h 625"/>
                <a:gd name="T98" fmla="*/ 273 w 281"/>
                <a:gd name="T99" fmla="*/ 624 h 625"/>
                <a:gd name="T100" fmla="*/ 281 w 281"/>
                <a:gd name="T101" fmla="*/ 613 h 625"/>
                <a:gd name="T102" fmla="*/ 277 w 281"/>
                <a:gd name="T103" fmla="*/ 530 h 625"/>
                <a:gd name="T104" fmla="*/ 267 w 281"/>
                <a:gd name="T105" fmla="*/ 464 h 6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81" h="625">
                  <a:moveTo>
                    <a:pt x="267" y="464"/>
                  </a:moveTo>
                  <a:lnTo>
                    <a:pt x="263" y="457"/>
                  </a:lnTo>
                  <a:lnTo>
                    <a:pt x="258" y="450"/>
                  </a:lnTo>
                  <a:lnTo>
                    <a:pt x="252" y="443"/>
                  </a:lnTo>
                  <a:lnTo>
                    <a:pt x="244" y="435"/>
                  </a:lnTo>
                  <a:lnTo>
                    <a:pt x="234" y="428"/>
                  </a:lnTo>
                  <a:lnTo>
                    <a:pt x="223" y="421"/>
                  </a:lnTo>
                  <a:lnTo>
                    <a:pt x="212" y="414"/>
                  </a:lnTo>
                  <a:lnTo>
                    <a:pt x="199" y="408"/>
                  </a:lnTo>
                  <a:lnTo>
                    <a:pt x="169" y="394"/>
                  </a:lnTo>
                  <a:lnTo>
                    <a:pt x="137" y="381"/>
                  </a:lnTo>
                  <a:lnTo>
                    <a:pt x="103" y="367"/>
                  </a:lnTo>
                  <a:lnTo>
                    <a:pt x="65" y="353"/>
                  </a:lnTo>
                  <a:lnTo>
                    <a:pt x="65" y="353"/>
                  </a:lnTo>
                  <a:lnTo>
                    <a:pt x="65" y="319"/>
                  </a:lnTo>
                  <a:lnTo>
                    <a:pt x="72" y="315"/>
                  </a:lnTo>
                  <a:lnTo>
                    <a:pt x="78" y="309"/>
                  </a:lnTo>
                  <a:lnTo>
                    <a:pt x="86" y="301"/>
                  </a:lnTo>
                  <a:lnTo>
                    <a:pt x="94" y="292"/>
                  </a:lnTo>
                  <a:lnTo>
                    <a:pt x="101" y="279"/>
                  </a:lnTo>
                  <a:lnTo>
                    <a:pt x="108" y="265"/>
                  </a:lnTo>
                  <a:lnTo>
                    <a:pt x="110" y="256"/>
                  </a:lnTo>
                  <a:lnTo>
                    <a:pt x="112" y="247"/>
                  </a:lnTo>
                  <a:lnTo>
                    <a:pt x="113" y="238"/>
                  </a:lnTo>
                  <a:lnTo>
                    <a:pt x="114" y="228"/>
                  </a:lnTo>
                  <a:lnTo>
                    <a:pt x="118" y="226"/>
                  </a:lnTo>
                  <a:lnTo>
                    <a:pt x="122" y="223"/>
                  </a:lnTo>
                  <a:lnTo>
                    <a:pt x="125" y="219"/>
                  </a:lnTo>
                  <a:lnTo>
                    <a:pt x="127" y="215"/>
                  </a:lnTo>
                  <a:lnTo>
                    <a:pt x="130" y="209"/>
                  </a:lnTo>
                  <a:lnTo>
                    <a:pt x="131" y="202"/>
                  </a:lnTo>
                  <a:lnTo>
                    <a:pt x="132" y="196"/>
                  </a:lnTo>
                  <a:lnTo>
                    <a:pt x="132" y="188"/>
                  </a:lnTo>
                  <a:lnTo>
                    <a:pt x="131" y="177"/>
                  </a:lnTo>
                  <a:lnTo>
                    <a:pt x="128" y="166"/>
                  </a:lnTo>
                  <a:lnTo>
                    <a:pt x="123" y="157"/>
                  </a:lnTo>
                  <a:lnTo>
                    <a:pt x="117" y="151"/>
                  </a:lnTo>
                  <a:lnTo>
                    <a:pt x="118" y="151"/>
                  </a:lnTo>
                  <a:lnTo>
                    <a:pt x="118" y="151"/>
                  </a:lnTo>
                  <a:lnTo>
                    <a:pt x="123" y="133"/>
                  </a:lnTo>
                  <a:lnTo>
                    <a:pt x="130" y="110"/>
                  </a:lnTo>
                  <a:lnTo>
                    <a:pt x="131" y="97"/>
                  </a:lnTo>
                  <a:lnTo>
                    <a:pt x="132" y="84"/>
                  </a:lnTo>
                  <a:lnTo>
                    <a:pt x="132" y="71"/>
                  </a:lnTo>
                  <a:lnTo>
                    <a:pt x="130" y="59"/>
                  </a:lnTo>
                  <a:lnTo>
                    <a:pt x="127" y="51"/>
                  </a:lnTo>
                  <a:lnTo>
                    <a:pt x="122" y="43"/>
                  </a:lnTo>
                  <a:lnTo>
                    <a:pt x="117" y="35"/>
                  </a:lnTo>
                  <a:lnTo>
                    <a:pt x="110" y="28"/>
                  </a:lnTo>
                  <a:lnTo>
                    <a:pt x="103" y="21"/>
                  </a:lnTo>
                  <a:lnTo>
                    <a:pt x="94" y="15"/>
                  </a:lnTo>
                  <a:lnTo>
                    <a:pt x="85" y="10"/>
                  </a:lnTo>
                  <a:lnTo>
                    <a:pt x="76" y="6"/>
                  </a:lnTo>
                  <a:lnTo>
                    <a:pt x="65" y="2"/>
                  </a:lnTo>
                  <a:lnTo>
                    <a:pt x="56" y="1"/>
                  </a:lnTo>
                  <a:lnTo>
                    <a:pt x="47" y="0"/>
                  </a:lnTo>
                  <a:lnTo>
                    <a:pt x="38" y="0"/>
                  </a:lnTo>
                  <a:lnTo>
                    <a:pt x="29" y="2"/>
                  </a:lnTo>
                  <a:lnTo>
                    <a:pt x="22" y="3"/>
                  </a:lnTo>
                  <a:lnTo>
                    <a:pt x="13" y="7"/>
                  </a:lnTo>
                  <a:lnTo>
                    <a:pt x="5" y="12"/>
                  </a:lnTo>
                  <a:lnTo>
                    <a:pt x="1" y="15"/>
                  </a:lnTo>
                  <a:lnTo>
                    <a:pt x="0" y="20"/>
                  </a:lnTo>
                  <a:lnTo>
                    <a:pt x="0" y="24"/>
                  </a:lnTo>
                  <a:lnTo>
                    <a:pt x="1" y="29"/>
                  </a:lnTo>
                  <a:lnTo>
                    <a:pt x="5" y="32"/>
                  </a:lnTo>
                  <a:lnTo>
                    <a:pt x="9" y="34"/>
                  </a:lnTo>
                  <a:lnTo>
                    <a:pt x="14" y="34"/>
                  </a:lnTo>
                  <a:lnTo>
                    <a:pt x="18" y="32"/>
                  </a:lnTo>
                  <a:lnTo>
                    <a:pt x="26" y="29"/>
                  </a:lnTo>
                  <a:lnTo>
                    <a:pt x="32" y="26"/>
                  </a:lnTo>
                  <a:lnTo>
                    <a:pt x="38" y="24"/>
                  </a:lnTo>
                  <a:lnTo>
                    <a:pt x="45" y="24"/>
                  </a:lnTo>
                  <a:lnTo>
                    <a:pt x="56" y="25"/>
                  </a:lnTo>
                  <a:lnTo>
                    <a:pt x="67" y="28"/>
                  </a:lnTo>
                  <a:lnTo>
                    <a:pt x="74" y="32"/>
                  </a:lnTo>
                  <a:lnTo>
                    <a:pt x="82" y="35"/>
                  </a:lnTo>
                  <a:lnTo>
                    <a:pt x="89" y="41"/>
                  </a:lnTo>
                  <a:lnTo>
                    <a:pt x="94" y="46"/>
                  </a:lnTo>
                  <a:lnTo>
                    <a:pt x="99" y="51"/>
                  </a:lnTo>
                  <a:lnTo>
                    <a:pt x="103" y="56"/>
                  </a:lnTo>
                  <a:lnTo>
                    <a:pt x="105" y="61"/>
                  </a:lnTo>
                  <a:lnTo>
                    <a:pt x="107" y="65"/>
                  </a:lnTo>
                  <a:lnTo>
                    <a:pt x="108" y="75"/>
                  </a:lnTo>
                  <a:lnTo>
                    <a:pt x="108" y="86"/>
                  </a:lnTo>
                  <a:lnTo>
                    <a:pt x="108" y="97"/>
                  </a:lnTo>
                  <a:lnTo>
                    <a:pt x="105" y="107"/>
                  </a:lnTo>
                  <a:lnTo>
                    <a:pt x="100" y="127"/>
                  </a:lnTo>
                  <a:lnTo>
                    <a:pt x="95" y="142"/>
                  </a:lnTo>
                  <a:lnTo>
                    <a:pt x="92" y="152"/>
                  </a:lnTo>
                  <a:lnTo>
                    <a:pt x="91" y="159"/>
                  </a:lnTo>
                  <a:lnTo>
                    <a:pt x="91" y="163"/>
                  </a:lnTo>
                  <a:lnTo>
                    <a:pt x="94" y="166"/>
                  </a:lnTo>
                  <a:lnTo>
                    <a:pt x="98" y="169"/>
                  </a:lnTo>
                  <a:lnTo>
                    <a:pt x="103" y="170"/>
                  </a:lnTo>
                  <a:lnTo>
                    <a:pt x="104" y="172"/>
                  </a:lnTo>
                  <a:lnTo>
                    <a:pt x="107" y="175"/>
                  </a:lnTo>
                  <a:lnTo>
                    <a:pt x="108" y="181"/>
                  </a:lnTo>
                  <a:lnTo>
                    <a:pt x="109" y="188"/>
                  </a:lnTo>
                  <a:lnTo>
                    <a:pt x="108" y="197"/>
                  </a:lnTo>
                  <a:lnTo>
                    <a:pt x="105" y="204"/>
                  </a:lnTo>
                  <a:lnTo>
                    <a:pt x="104" y="206"/>
                  </a:lnTo>
                  <a:lnTo>
                    <a:pt x="103" y="208"/>
                  </a:lnTo>
                  <a:lnTo>
                    <a:pt x="98" y="208"/>
                  </a:lnTo>
                  <a:lnTo>
                    <a:pt x="94" y="210"/>
                  </a:lnTo>
                  <a:lnTo>
                    <a:pt x="91" y="214"/>
                  </a:lnTo>
                  <a:lnTo>
                    <a:pt x="91" y="219"/>
                  </a:lnTo>
                  <a:lnTo>
                    <a:pt x="90" y="231"/>
                  </a:lnTo>
                  <a:lnTo>
                    <a:pt x="89" y="241"/>
                  </a:lnTo>
                  <a:lnTo>
                    <a:pt x="87" y="250"/>
                  </a:lnTo>
                  <a:lnTo>
                    <a:pt x="85" y="259"/>
                  </a:lnTo>
                  <a:lnTo>
                    <a:pt x="78" y="273"/>
                  </a:lnTo>
                  <a:lnTo>
                    <a:pt x="71" y="283"/>
                  </a:lnTo>
                  <a:lnTo>
                    <a:pt x="55" y="297"/>
                  </a:lnTo>
                  <a:lnTo>
                    <a:pt x="49" y="301"/>
                  </a:lnTo>
                  <a:lnTo>
                    <a:pt x="45" y="304"/>
                  </a:lnTo>
                  <a:lnTo>
                    <a:pt x="44" y="306"/>
                  </a:lnTo>
                  <a:lnTo>
                    <a:pt x="41" y="309"/>
                  </a:lnTo>
                  <a:lnTo>
                    <a:pt x="41" y="313"/>
                  </a:lnTo>
                  <a:lnTo>
                    <a:pt x="41" y="360"/>
                  </a:lnTo>
                  <a:lnTo>
                    <a:pt x="41" y="364"/>
                  </a:lnTo>
                  <a:lnTo>
                    <a:pt x="44" y="368"/>
                  </a:lnTo>
                  <a:lnTo>
                    <a:pt x="46" y="371"/>
                  </a:lnTo>
                  <a:lnTo>
                    <a:pt x="49" y="372"/>
                  </a:lnTo>
                  <a:lnTo>
                    <a:pt x="58" y="376"/>
                  </a:lnTo>
                  <a:lnTo>
                    <a:pt x="119" y="399"/>
                  </a:lnTo>
                  <a:lnTo>
                    <a:pt x="177" y="423"/>
                  </a:lnTo>
                  <a:lnTo>
                    <a:pt x="202" y="436"/>
                  </a:lnTo>
                  <a:lnTo>
                    <a:pt x="222" y="449"/>
                  </a:lnTo>
                  <a:lnTo>
                    <a:pt x="230" y="454"/>
                  </a:lnTo>
                  <a:lnTo>
                    <a:pt x="236" y="461"/>
                  </a:lnTo>
                  <a:lnTo>
                    <a:pt x="241" y="467"/>
                  </a:lnTo>
                  <a:lnTo>
                    <a:pt x="244" y="472"/>
                  </a:lnTo>
                  <a:lnTo>
                    <a:pt x="248" y="486"/>
                  </a:lnTo>
                  <a:lnTo>
                    <a:pt x="250" y="503"/>
                  </a:lnTo>
                  <a:lnTo>
                    <a:pt x="253" y="520"/>
                  </a:lnTo>
                  <a:lnTo>
                    <a:pt x="254" y="539"/>
                  </a:lnTo>
                  <a:lnTo>
                    <a:pt x="257" y="574"/>
                  </a:lnTo>
                  <a:lnTo>
                    <a:pt x="257" y="601"/>
                  </a:lnTo>
                  <a:lnTo>
                    <a:pt x="209" y="601"/>
                  </a:lnTo>
                  <a:lnTo>
                    <a:pt x="204" y="602"/>
                  </a:lnTo>
                  <a:lnTo>
                    <a:pt x="200" y="604"/>
                  </a:lnTo>
                  <a:lnTo>
                    <a:pt x="198" y="608"/>
                  </a:lnTo>
                  <a:lnTo>
                    <a:pt x="196" y="613"/>
                  </a:lnTo>
                  <a:lnTo>
                    <a:pt x="198" y="617"/>
                  </a:lnTo>
                  <a:lnTo>
                    <a:pt x="200" y="621"/>
                  </a:lnTo>
                  <a:lnTo>
                    <a:pt x="204" y="624"/>
                  </a:lnTo>
                  <a:lnTo>
                    <a:pt x="209" y="625"/>
                  </a:lnTo>
                  <a:lnTo>
                    <a:pt x="270" y="625"/>
                  </a:lnTo>
                  <a:lnTo>
                    <a:pt x="273" y="624"/>
                  </a:lnTo>
                  <a:lnTo>
                    <a:pt x="277" y="621"/>
                  </a:lnTo>
                  <a:lnTo>
                    <a:pt x="280" y="617"/>
                  </a:lnTo>
                  <a:lnTo>
                    <a:pt x="281" y="613"/>
                  </a:lnTo>
                  <a:lnTo>
                    <a:pt x="281" y="594"/>
                  </a:lnTo>
                  <a:lnTo>
                    <a:pt x="280" y="554"/>
                  </a:lnTo>
                  <a:lnTo>
                    <a:pt x="277" y="530"/>
                  </a:lnTo>
                  <a:lnTo>
                    <a:pt x="275" y="507"/>
                  </a:lnTo>
                  <a:lnTo>
                    <a:pt x="271" y="484"/>
                  </a:lnTo>
                  <a:lnTo>
                    <a:pt x="267" y="4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84" name="Group 83">
            <a:extLst>
              <a:ext uri="{FF2B5EF4-FFF2-40B4-BE49-F238E27FC236}">
                <a16:creationId xmlns:a16="http://schemas.microsoft.com/office/drawing/2014/main" id="{4FF238F6-9B4C-4C69-AAB0-EB738F38E158}"/>
              </a:ext>
            </a:extLst>
          </p:cNvPr>
          <p:cNvGrpSpPr/>
          <p:nvPr/>
        </p:nvGrpSpPr>
        <p:grpSpPr>
          <a:xfrm>
            <a:off x="6167552" y="3596956"/>
            <a:ext cx="368186" cy="370278"/>
            <a:chOff x="6450013" y="5349875"/>
            <a:chExt cx="279399" cy="280988"/>
          </a:xfrm>
          <a:solidFill>
            <a:schemeClr val="accent1">
              <a:lumMod val="75000"/>
            </a:schemeClr>
          </a:solidFill>
        </p:grpSpPr>
        <p:sp>
          <p:nvSpPr>
            <p:cNvPr id="85" name="Freeform 3673">
              <a:extLst>
                <a:ext uri="{FF2B5EF4-FFF2-40B4-BE49-F238E27FC236}">
                  <a16:creationId xmlns:a16="http://schemas.microsoft.com/office/drawing/2014/main" id="{9A520C00-24EA-4D08-BAFC-70CB343A59E0}"/>
                </a:ext>
              </a:extLst>
            </p:cNvPr>
            <p:cNvSpPr>
              <a:spLocks/>
            </p:cNvSpPr>
            <p:nvPr/>
          </p:nvSpPr>
          <p:spPr bwMode="auto">
            <a:xfrm>
              <a:off x="6450013" y="5349875"/>
              <a:ext cx="182562" cy="238125"/>
            </a:xfrm>
            <a:custGeom>
              <a:avLst/>
              <a:gdLst>
                <a:gd name="T0" fmla="*/ 379 w 459"/>
                <a:gd name="T1" fmla="*/ 550 h 602"/>
                <a:gd name="T2" fmla="*/ 380 w 459"/>
                <a:gd name="T3" fmla="*/ 519 h 602"/>
                <a:gd name="T4" fmla="*/ 345 w 459"/>
                <a:gd name="T5" fmla="*/ 495 h 602"/>
                <a:gd name="T6" fmla="*/ 397 w 459"/>
                <a:gd name="T7" fmla="*/ 400 h 602"/>
                <a:gd name="T8" fmla="*/ 408 w 459"/>
                <a:gd name="T9" fmla="*/ 395 h 602"/>
                <a:gd name="T10" fmla="*/ 450 w 459"/>
                <a:gd name="T11" fmla="*/ 406 h 602"/>
                <a:gd name="T12" fmla="*/ 412 w 459"/>
                <a:gd name="T13" fmla="*/ 384 h 602"/>
                <a:gd name="T14" fmla="*/ 376 w 459"/>
                <a:gd name="T15" fmla="*/ 370 h 602"/>
                <a:gd name="T16" fmla="*/ 361 w 459"/>
                <a:gd name="T17" fmla="*/ 307 h 602"/>
                <a:gd name="T18" fmla="*/ 379 w 459"/>
                <a:gd name="T19" fmla="*/ 288 h 602"/>
                <a:gd name="T20" fmla="*/ 397 w 459"/>
                <a:gd name="T21" fmla="*/ 252 h 602"/>
                <a:gd name="T22" fmla="*/ 406 w 459"/>
                <a:gd name="T23" fmla="*/ 214 h 602"/>
                <a:gd name="T24" fmla="*/ 415 w 459"/>
                <a:gd name="T25" fmla="*/ 202 h 602"/>
                <a:gd name="T26" fmla="*/ 420 w 459"/>
                <a:gd name="T27" fmla="*/ 183 h 602"/>
                <a:gd name="T28" fmla="*/ 416 w 459"/>
                <a:gd name="T29" fmla="*/ 152 h 602"/>
                <a:gd name="T30" fmla="*/ 412 w 459"/>
                <a:gd name="T31" fmla="*/ 121 h 602"/>
                <a:gd name="T32" fmla="*/ 420 w 459"/>
                <a:gd name="T33" fmla="*/ 78 h 602"/>
                <a:gd name="T34" fmla="*/ 415 w 459"/>
                <a:gd name="T35" fmla="*/ 45 h 602"/>
                <a:gd name="T36" fmla="*/ 403 w 459"/>
                <a:gd name="T37" fmla="*/ 27 h 602"/>
                <a:gd name="T38" fmla="*/ 382 w 459"/>
                <a:gd name="T39" fmla="*/ 15 h 602"/>
                <a:gd name="T40" fmla="*/ 341 w 459"/>
                <a:gd name="T41" fmla="*/ 3 h 602"/>
                <a:gd name="T42" fmla="*/ 291 w 459"/>
                <a:gd name="T43" fmla="*/ 0 h 602"/>
                <a:gd name="T44" fmla="*/ 245 w 459"/>
                <a:gd name="T45" fmla="*/ 9 h 602"/>
                <a:gd name="T46" fmla="*/ 213 w 459"/>
                <a:gd name="T47" fmla="*/ 27 h 602"/>
                <a:gd name="T48" fmla="*/ 201 w 459"/>
                <a:gd name="T49" fmla="*/ 42 h 602"/>
                <a:gd name="T50" fmla="*/ 181 w 459"/>
                <a:gd name="T51" fmla="*/ 44 h 602"/>
                <a:gd name="T52" fmla="*/ 163 w 459"/>
                <a:gd name="T53" fmla="*/ 56 h 602"/>
                <a:gd name="T54" fmla="*/ 155 w 459"/>
                <a:gd name="T55" fmla="*/ 87 h 602"/>
                <a:gd name="T56" fmla="*/ 164 w 459"/>
                <a:gd name="T57" fmla="*/ 138 h 602"/>
                <a:gd name="T58" fmla="*/ 159 w 459"/>
                <a:gd name="T59" fmla="*/ 144 h 602"/>
                <a:gd name="T60" fmla="*/ 150 w 459"/>
                <a:gd name="T61" fmla="*/ 162 h 602"/>
                <a:gd name="T62" fmla="*/ 149 w 459"/>
                <a:gd name="T63" fmla="*/ 184 h 602"/>
                <a:gd name="T64" fmla="*/ 154 w 459"/>
                <a:gd name="T65" fmla="*/ 201 h 602"/>
                <a:gd name="T66" fmla="*/ 163 w 459"/>
                <a:gd name="T67" fmla="*/ 214 h 602"/>
                <a:gd name="T68" fmla="*/ 169 w 459"/>
                <a:gd name="T69" fmla="*/ 237 h 602"/>
                <a:gd name="T70" fmla="*/ 179 w 459"/>
                <a:gd name="T71" fmla="*/ 271 h 602"/>
                <a:gd name="T72" fmla="*/ 203 w 459"/>
                <a:gd name="T73" fmla="*/ 306 h 602"/>
                <a:gd name="T74" fmla="*/ 215 w 459"/>
                <a:gd name="T75" fmla="*/ 364 h 602"/>
                <a:gd name="T76" fmla="*/ 171 w 459"/>
                <a:gd name="T77" fmla="*/ 381 h 602"/>
                <a:gd name="T78" fmla="*/ 106 w 459"/>
                <a:gd name="T79" fmla="*/ 401 h 602"/>
                <a:gd name="T80" fmla="*/ 46 w 459"/>
                <a:gd name="T81" fmla="*/ 428 h 602"/>
                <a:gd name="T82" fmla="*/ 22 w 459"/>
                <a:gd name="T83" fmla="*/ 449 h 602"/>
                <a:gd name="T84" fmla="*/ 10 w 459"/>
                <a:gd name="T85" fmla="*/ 479 h 602"/>
                <a:gd name="T86" fmla="*/ 2 w 459"/>
                <a:gd name="T87" fmla="*/ 540 h 602"/>
                <a:gd name="T88" fmla="*/ 1 w 459"/>
                <a:gd name="T89" fmla="*/ 594 h 602"/>
                <a:gd name="T90" fmla="*/ 11 w 459"/>
                <a:gd name="T91" fmla="*/ 602 h 602"/>
                <a:gd name="T92" fmla="*/ 345 w 459"/>
                <a:gd name="T93" fmla="*/ 589 h 602"/>
                <a:gd name="T94" fmla="*/ 352 w 459"/>
                <a:gd name="T95" fmla="*/ 577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59" h="602">
                  <a:moveTo>
                    <a:pt x="352" y="577"/>
                  </a:moveTo>
                  <a:lnTo>
                    <a:pt x="380" y="560"/>
                  </a:lnTo>
                  <a:lnTo>
                    <a:pt x="379" y="550"/>
                  </a:lnTo>
                  <a:lnTo>
                    <a:pt x="379" y="540"/>
                  </a:lnTo>
                  <a:lnTo>
                    <a:pt x="379" y="530"/>
                  </a:lnTo>
                  <a:lnTo>
                    <a:pt x="380" y="519"/>
                  </a:lnTo>
                  <a:lnTo>
                    <a:pt x="352" y="503"/>
                  </a:lnTo>
                  <a:lnTo>
                    <a:pt x="348" y="499"/>
                  </a:lnTo>
                  <a:lnTo>
                    <a:pt x="345" y="495"/>
                  </a:lnTo>
                  <a:lnTo>
                    <a:pt x="345" y="490"/>
                  </a:lnTo>
                  <a:lnTo>
                    <a:pt x="346" y="486"/>
                  </a:lnTo>
                  <a:lnTo>
                    <a:pt x="397" y="400"/>
                  </a:lnTo>
                  <a:lnTo>
                    <a:pt x="399" y="397"/>
                  </a:lnTo>
                  <a:lnTo>
                    <a:pt x="403" y="395"/>
                  </a:lnTo>
                  <a:lnTo>
                    <a:pt x="408" y="395"/>
                  </a:lnTo>
                  <a:lnTo>
                    <a:pt x="413" y="396"/>
                  </a:lnTo>
                  <a:lnTo>
                    <a:pt x="441" y="413"/>
                  </a:lnTo>
                  <a:lnTo>
                    <a:pt x="450" y="406"/>
                  </a:lnTo>
                  <a:lnTo>
                    <a:pt x="459" y="401"/>
                  </a:lnTo>
                  <a:lnTo>
                    <a:pt x="424" y="388"/>
                  </a:lnTo>
                  <a:lnTo>
                    <a:pt x="412" y="384"/>
                  </a:lnTo>
                  <a:lnTo>
                    <a:pt x="400" y="379"/>
                  </a:lnTo>
                  <a:lnTo>
                    <a:pt x="389" y="375"/>
                  </a:lnTo>
                  <a:lnTo>
                    <a:pt x="376" y="370"/>
                  </a:lnTo>
                  <a:lnTo>
                    <a:pt x="368" y="368"/>
                  </a:lnTo>
                  <a:lnTo>
                    <a:pt x="361" y="364"/>
                  </a:lnTo>
                  <a:lnTo>
                    <a:pt x="361" y="307"/>
                  </a:lnTo>
                  <a:lnTo>
                    <a:pt x="366" y="302"/>
                  </a:lnTo>
                  <a:lnTo>
                    <a:pt x="372" y="297"/>
                  </a:lnTo>
                  <a:lnTo>
                    <a:pt x="379" y="288"/>
                  </a:lnTo>
                  <a:lnTo>
                    <a:pt x="385" y="279"/>
                  </a:lnTo>
                  <a:lnTo>
                    <a:pt x="391" y="266"/>
                  </a:lnTo>
                  <a:lnTo>
                    <a:pt x="397" y="252"/>
                  </a:lnTo>
                  <a:lnTo>
                    <a:pt x="400" y="235"/>
                  </a:lnTo>
                  <a:lnTo>
                    <a:pt x="402" y="216"/>
                  </a:lnTo>
                  <a:lnTo>
                    <a:pt x="406" y="214"/>
                  </a:lnTo>
                  <a:lnTo>
                    <a:pt x="409" y="211"/>
                  </a:lnTo>
                  <a:lnTo>
                    <a:pt x="412" y="207"/>
                  </a:lnTo>
                  <a:lnTo>
                    <a:pt x="415" y="202"/>
                  </a:lnTo>
                  <a:lnTo>
                    <a:pt x="417" y="197"/>
                  </a:lnTo>
                  <a:lnTo>
                    <a:pt x="418" y="191"/>
                  </a:lnTo>
                  <a:lnTo>
                    <a:pt x="420" y="183"/>
                  </a:lnTo>
                  <a:lnTo>
                    <a:pt x="420" y="175"/>
                  </a:lnTo>
                  <a:lnTo>
                    <a:pt x="420" y="164"/>
                  </a:lnTo>
                  <a:lnTo>
                    <a:pt x="416" y="152"/>
                  </a:lnTo>
                  <a:lnTo>
                    <a:pt x="412" y="144"/>
                  </a:lnTo>
                  <a:lnTo>
                    <a:pt x="406" y="137"/>
                  </a:lnTo>
                  <a:lnTo>
                    <a:pt x="412" y="121"/>
                  </a:lnTo>
                  <a:lnTo>
                    <a:pt x="417" y="101"/>
                  </a:lnTo>
                  <a:lnTo>
                    <a:pt x="420" y="89"/>
                  </a:lnTo>
                  <a:lnTo>
                    <a:pt x="420" y="78"/>
                  </a:lnTo>
                  <a:lnTo>
                    <a:pt x="420" y="65"/>
                  </a:lnTo>
                  <a:lnTo>
                    <a:pt x="417" y="53"/>
                  </a:lnTo>
                  <a:lnTo>
                    <a:pt x="415" y="45"/>
                  </a:lnTo>
                  <a:lnTo>
                    <a:pt x="412" y="39"/>
                  </a:lnTo>
                  <a:lnTo>
                    <a:pt x="407" y="34"/>
                  </a:lnTo>
                  <a:lnTo>
                    <a:pt x="403" y="27"/>
                  </a:lnTo>
                  <a:lnTo>
                    <a:pt x="397" y="24"/>
                  </a:lnTo>
                  <a:lnTo>
                    <a:pt x="390" y="18"/>
                  </a:lnTo>
                  <a:lnTo>
                    <a:pt x="382" y="15"/>
                  </a:lnTo>
                  <a:lnTo>
                    <a:pt x="376" y="12"/>
                  </a:lnTo>
                  <a:lnTo>
                    <a:pt x="359" y="7"/>
                  </a:lnTo>
                  <a:lnTo>
                    <a:pt x="341" y="3"/>
                  </a:lnTo>
                  <a:lnTo>
                    <a:pt x="325" y="0"/>
                  </a:lnTo>
                  <a:lnTo>
                    <a:pt x="307" y="0"/>
                  </a:lnTo>
                  <a:lnTo>
                    <a:pt x="291" y="0"/>
                  </a:lnTo>
                  <a:lnTo>
                    <a:pt x="276" y="2"/>
                  </a:lnTo>
                  <a:lnTo>
                    <a:pt x="260" y="6"/>
                  </a:lnTo>
                  <a:lnTo>
                    <a:pt x="245" y="9"/>
                  </a:lnTo>
                  <a:lnTo>
                    <a:pt x="231" y="16"/>
                  </a:lnTo>
                  <a:lnTo>
                    <a:pt x="218" y="22"/>
                  </a:lnTo>
                  <a:lnTo>
                    <a:pt x="213" y="27"/>
                  </a:lnTo>
                  <a:lnTo>
                    <a:pt x="209" y="31"/>
                  </a:lnTo>
                  <a:lnTo>
                    <a:pt x="204" y="36"/>
                  </a:lnTo>
                  <a:lnTo>
                    <a:pt x="201" y="42"/>
                  </a:lnTo>
                  <a:lnTo>
                    <a:pt x="194" y="42"/>
                  </a:lnTo>
                  <a:lnTo>
                    <a:pt x="187" y="43"/>
                  </a:lnTo>
                  <a:lnTo>
                    <a:pt x="181" y="44"/>
                  </a:lnTo>
                  <a:lnTo>
                    <a:pt x="176" y="45"/>
                  </a:lnTo>
                  <a:lnTo>
                    <a:pt x="168" y="51"/>
                  </a:lnTo>
                  <a:lnTo>
                    <a:pt x="163" y="56"/>
                  </a:lnTo>
                  <a:lnTo>
                    <a:pt x="158" y="65"/>
                  </a:lnTo>
                  <a:lnTo>
                    <a:pt x="155" y="75"/>
                  </a:lnTo>
                  <a:lnTo>
                    <a:pt x="155" y="87"/>
                  </a:lnTo>
                  <a:lnTo>
                    <a:pt x="155" y="98"/>
                  </a:lnTo>
                  <a:lnTo>
                    <a:pt x="159" y="120"/>
                  </a:lnTo>
                  <a:lnTo>
                    <a:pt x="164" y="138"/>
                  </a:lnTo>
                  <a:lnTo>
                    <a:pt x="164" y="139"/>
                  </a:lnTo>
                  <a:lnTo>
                    <a:pt x="164" y="139"/>
                  </a:lnTo>
                  <a:lnTo>
                    <a:pt x="159" y="144"/>
                  </a:lnTo>
                  <a:lnTo>
                    <a:pt x="154" y="151"/>
                  </a:lnTo>
                  <a:lnTo>
                    <a:pt x="151" y="156"/>
                  </a:lnTo>
                  <a:lnTo>
                    <a:pt x="150" y="162"/>
                  </a:lnTo>
                  <a:lnTo>
                    <a:pt x="149" y="170"/>
                  </a:lnTo>
                  <a:lnTo>
                    <a:pt x="149" y="176"/>
                  </a:lnTo>
                  <a:lnTo>
                    <a:pt x="149" y="184"/>
                  </a:lnTo>
                  <a:lnTo>
                    <a:pt x="150" y="191"/>
                  </a:lnTo>
                  <a:lnTo>
                    <a:pt x="151" y="196"/>
                  </a:lnTo>
                  <a:lnTo>
                    <a:pt x="154" y="201"/>
                  </a:lnTo>
                  <a:lnTo>
                    <a:pt x="156" y="206"/>
                  </a:lnTo>
                  <a:lnTo>
                    <a:pt x="159" y="210"/>
                  </a:lnTo>
                  <a:lnTo>
                    <a:pt x="163" y="214"/>
                  </a:lnTo>
                  <a:lnTo>
                    <a:pt x="167" y="216"/>
                  </a:lnTo>
                  <a:lnTo>
                    <a:pt x="168" y="227"/>
                  </a:lnTo>
                  <a:lnTo>
                    <a:pt x="169" y="237"/>
                  </a:lnTo>
                  <a:lnTo>
                    <a:pt x="172" y="246"/>
                  </a:lnTo>
                  <a:lnTo>
                    <a:pt x="174" y="255"/>
                  </a:lnTo>
                  <a:lnTo>
                    <a:pt x="179" y="271"/>
                  </a:lnTo>
                  <a:lnTo>
                    <a:pt x="187" y="286"/>
                  </a:lnTo>
                  <a:lnTo>
                    <a:pt x="195" y="297"/>
                  </a:lnTo>
                  <a:lnTo>
                    <a:pt x="203" y="306"/>
                  </a:lnTo>
                  <a:lnTo>
                    <a:pt x="210" y="314"/>
                  </a:lnTo>
                  <a:lnTo>
                    <a:pt x="215" y="319"/>
                  </a:lnTo>
                  <a:lnTo>
                    <a:pt x="215" y="364"/>
                  </a:lnTo>
                  <a:lnTo>
                    <a:pt x="201" y="369"/>
                  </a:lnTo>
                  <a:lnTo>
                    <a:pt x="186" y="375"/>
                  </a:lnTo>
                  <a:lnTo>
                    <a:pt x="171" y="381"/>
                  </a:lnTo>
                  <a:lnTo>
                    <a:pt x="155" y="384"/>
                  </a:lnTo>
                  <a:lnTo>
                    <a:pt x="129" y="393"/>
                  </a:lnTo>
                  <a:lnTo>
                    <a:pt x="106" y="401"/>
                  </a:lnTo>
                  <a:lnTo>
                    <a:pt x="83" y="410"/>
                  </a:lnTo>
                  <a:lnTo>
                    <a:pt x="64" y="419"/>
                  </a:lnTo>
                  <a:lnTo>
                    <a:pt x="46" y="428"/>
                  </a:lnTo>
                  <a:lnTo>
                    <a:pt x="32" y="438"/>
                  </a:lnTo>
                  <a:lnTo>
                    <a:pt x="27" y="444"/>
                  </a:lnTo>
                  <a:lnTo>
                    <a:pt x="22" y="449"/>
                  </a:lnTo>
                  <a:lnTo>
                    <a:pt x="18" y="455"/>
                  </a:lnTo>
                  <a:lnTo>
                    <a:pt x="15" y="460"/>
                  </a:lnTo>
                  <a:lnTo>
                    <a:pt x="10" y="479"/>
                  </a:lnTo>
                  <a:lnTo>
                    <a:pt x="6" y="499"/>
                  </a:lnTo>
                  <a:lnTo>
                    <a:pt x="4" y="521"/>
                  </a:lnTo>
                  <a:lnTo>
                    <a:pt x="2" y="540"/>
                  </a:lnTo>
                  <a:lnTo>
                    <a:pt x="0" y="573"/>
                  </a:lnTo>
                  <a:lnTo>
                    <a:pt x="0" y="589"/>
                  </a:lnTo>
                  <a:lnTo>
                    <a:pt x="1" y="594"/>
                  </a:lnTo>
                  <a:lnTo>
                    <a:pt x="4" y="598"/>
                  </a:lnTo>
                  <a:lnTo>
                    <a:pt x="7" y="600"/>
                  </a:lnTo>
                  <a:lnTo>
                    <a:pt x="11" y="602"/>
                  </a:lnTo>
                  <a:lnTo>
                    <a:pt x="350" y="602"/>
                  </a:lnTo>
                  <a:lnTo>
                    <a:pt x="346" y="594"/>
                  </a:lnTo>
                  <a:lnTo>
                    <a:pt x="345" y="589"/>
                  </a:lnTo>
                  <a:lnTo>
                    <a:pt x="345" y="585"/>
                  </a:lnTo>
                  <a:lnTo>
                    <a:pt x="348" y="581"/>
                  </a:lnTo>
                  <a:lnTo>
                    <a:pt x="352" y="5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Freeform 3674">
              <a:extLst>
                <a:ext uri="{FF2B5EF4-FFF2-40B4-BE49-F238E27FC236}">
                  <a16:creationId xmlns:a16="http://schemas.microsoft.com/office/drawing/2014/main" id="{92549085-FAF5-440C-B998-EA033A3D5F2D}"/>
                </a:ext>
              </a:extLst>
            </p:cNvPr>
            <p:cNvSpPr>
              <a:spLocks noEditPoints="1"/>
            </p:cNvSpPr>
            <p:nvPr/>
          </p:nvSpPr>
          <p:spPr bwMode="auto">
            <a:xfrm>
              <a:off x="6597650" y="5497513"/>
              <a:ext cx="131762" cy="133350"/>
            </a:xfrm>
            <a:custGeom>
              <a:avLst/>
              <a:gdLst>
                <a:gd name="T0" fmla="*/ 151 w 332"/>
                <a:gd name="T1" fmla="*/ 243 h 336"/>
                <a:gd name="T2" fmla="*/ 129 w 332"/>
                <a:gd name="T3" fmla="*/ 235 h 336"/>
                <a:gd name="T4" fmla="*/ 111 w 332"/>
                <a:gd name="T5" fmla="*/ 222 h 336"/>
                <a:gd name="T6" fmla="*/ 97 w 332"/>
                <a:gd name="T7" fmla="*/ 204 h 336"/>
                <a:gd name="T8" fmla="*/ 89 w 332"/>
                <a:gd name="T9" fmla="*/ 182 h 336"/>
                <a:gd name="T10" fmla="*/ 88 w 332"/>
                <a:gd name="T11" fmla="*/ 159 h 336"/>
                <a:gd name="T12" fmla="*/ 94 w 332"/>
                <a:gd name="T13" fmla="*/ 136 h 336"/>
                <a:gd name="T14" fmla="*/ 106 w 332"/>
                <a:gd name="T15" fmla="*/ 117 h 336"/>
                <a:gd name="T16" fmla="*/ 122 w 332"/>
                <a:gd name="T17" fmla="*/ 103 h 336"/>
                <a:gd name="T18" fmla="*/ 143 w 332"/>
                <a:gd name="T19" fmla="*/ 92 h 336"/>
                <a:gd name="T20" fmla="*/ 166 w 332"/>
                <a:gd name="T21" fmla="*/ 89 h 336"/>
                <a:gd name="T22" fmla="*/ 189 w 332"/>
                <a:gd name="T23" fmla="*/ 92 h 336"/>
                <a:gd name="T24" fmla="*/ 210 w 332"/>
                <a:gd name="T25" fmla="*/ 103 h 336"/>
                <a:gd name="T26" fmla="*/ 226 w 332"/>
                <a:gd name="T27" fmla="*/ 117 h 336"/>
                <a:gd name="T28" fmla="*/ 238 w 332"/>
                <a:gd name="T29" fmla="*/ 136 h 336"/>
                <a:gd name="T30" fmla="*/ 243 w 332"/>
                <a:gd name="T31" fmla="*/ 159 h 336"/>
                <a:gd name="T32" fmla="*/ 242 w 332"/>
                <a:gd name="T33" fmla="*/ 182 h 336"/>
                <a:gd name="T34" fmla="*/ 234 w 332"/>
                <a:gd name="T35" fmla="*/ 204 h 336"/>
                <a:gd name="T36" fmla="*/ 221 w 332"/>
                <a:gd name="T37" fmla="*/ 222 h 336"/>
                <a:gd name="T38" fmla="*/ 203 w 332"/>
                <a:gd name="T39" fmla="*/ 235 h 336"/>
                <a:gd name="T40" fmla="*/ 181 w 332"/>
                <a:gd name="T41" fmla="*/ 243 h 336"/>
                <a:gd name="T42" fmla="*/ 306 w 332"/>
                <a:gd name="T43" fmla="*/ 204 h 336"/>
                <a:gd name="T44" fmla="*/ 300 w 332"/>
                <a:gd name="T45" fmla="*/ 195 h 336"/>
                <a:gd name="T46" fmla="*/ 302 w 332"/>
                <a:gd name="T47" fmla="*/ 167 h 336"/>
                <a:gd name="T48" fmla="*/ 300 w 332"/>
                <a:gd name="T49" fmla="*/ 139 h 336"/>
                <a:gd name="T50" fmla="*/ 306 w 332"/>
                <a:gd name="T51" fmla="*/ 130 h 336"/>
                <a:gd name="T52" fmla="*/ 269 w 332"/>
                <a:gd name="T53" fmla="*/ 64 h 336"/>
                <a:gd name="T54" fmla="*/ 257 w 332"/>
                <a:gd name="T55" fmla="*/ 65 h 336"/>
                <a:gd name="T56" fmla="*/ 242 w 332"/>
                <a:gd name="T57" fmla="*/ 53 h 336"/>
                <a:gd name="T58" fmla="*/ 215 w 332"/>
                <a:gd name="T59" fmla="*/ 35 h 336"/>
                <a:gd name="T60" fmla="*/ 207 w 332"/>
                <a:gd name="T61" fmla="*/ 27 h 336"/>
                <a:gd name="T62" fmla="*/ 135 w 332"/>
                <a:gd name="T63" fmla="*/ 0 h 336"/>
                <a:gd name="T64" fmla="*/ 133 w 332"/>
                <a:gd name="T65" fmla="*/ 31 h 336"/>
                <a:gd name="T66" fmla="*/ 113 w 332"/>
                <a:gd name="T67" fmla="*/ 41 h 336"/>
                <a:gd name="T68" fmla="*/ 77 w 332"/>
                <a:gd name="T69" fmla="*/ 63 h 336"/>
                <a:gd name="T70" fmla="*/ 67 w 332"/>
                <a:gd name="T71" fmla="*/ 65 h 336"/>
                <a:gd name="T72" fmla="*/ 0 w 332"/>
                <a:gd name="T73" fmla="*/ 114 h 336"/>
                <a:gd name="T74" fmla="*/ 31 w 332"/>
                <a:gd name="T75" fmla="*/ 135 h 336"/>
                <a:gd name="T76" fmla="*/ 30 w 332"/>
                <a:gd name="T77" fmla="*/ 154 h 336"/>
                <a:gd name="T78" fmla="*/ 31 w 332"/>
                <a:gd name="T79" fmla="*/ 191 h 336"/>
                <a:gd name="T80" fmla="*/ 29 w 332"/>
                <a:gd name="T81" fmla="*/ 202 h 336"/>
                <a:gd name="T82" fmla="*/ 38 w 332"/>
                <a:gd name="T83" fmla="*/ 284 h 336"/>
                <a:gd name="T84" fmla="*/ 71 w 332"/>
                <a:gd name="T85" fmla="*/ 267 h 336"/>
                <a:gd name="T86" fmla="*/ 89 w 332"/>
                <a:gd name="T87" fmla="*/ 279 h 336"/>
                <a:gd name="T88" fmla="*/ 139 w 332"/>
                <a:gd name="T89" fmla="*/ 300 h 336"/>
                <a:gd name="T90" fmla="*/ 146 w 332"/>
                <a:gd name="T91" fmla="*/ 308 h 336"/>
                <a:gd name="T92" fmla="*/ 207 w 332"/>
                <a:gd name="T93" fmla="*/ 336 h 336"/>
                <a:gd name="T94" fmla="*/ 208 w 332"/>
                <a:gd name="T95" fmla="*/ 306 h 336"/>
                <a:gd name="T96" fmla="*/ 223 w 332"/>
                <a:gd name="T97" fmla="*/ 297 h 336"/>
                <a:gd name="T98" fmla="*/ 246 w 332"/>
                <a:gd name="T99" fmla="*/ 279 h 336"/>
                <a:gd name="T100" fmla="*/ 257 w 332"/>
                <a:gd name="T101" fmla="*/ 268 h 336"/>
                <a:gd name="T102" fmla="*/ 269 w 332"/>
                <a:gd name="T103" fmla="*/ 270 h 336"/>
                <a:gd name="T104" fmla="*/ 306 w 332"/>
                <a:gd name="T105" fmla="*/ 204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32" h="336">
                  <a:moveTo>
                    <a:pt x="166" y="245"/>
                  </a:moveTo>
                  <a:lnTo>
                    <a:pt x="158" y="244"/>
                  </a:lnTo>
                  <a:lnTo>
                    <a:pt x="151" y="243"/>
                  </a:lnTo>
                  <a:lnTo>
                    <a:pt x="143" y="241"/>
                  </a:lnTo>
                  <a:lnTo>
                    <a:pt x="135" y="239"/>
                  </a:lnTo>
                  <a:lnTo>
                    <a:pt x="129" y="235"/>
                  </a:lnTo>
                  <a:lnTo>
                    <a:pt x="122" y="231"/>
                  </a:lnTo>
                  <a:lnTo>
                    <a:pt x="116" y="227"/>
                  </a:lnTo>
                  <a:lnTo>
                    <a:pt x="111" y="222"/>
                  </a:lnTo>
                  <a:lnTo>
                    <a:pt x="106" y="217"/>
                  </a:lnTo>
                  <a:lnTo>
                    <a:pt x="101" y="211"/>
                  </a:lnTo>
                  <a:lnTo>
                    <a:pt x="97" y="204"/>
                  </a:lnTo>
                  <a:lnTo>
                    <a:pt x="94" y="198"/>
                  </a:lnTo>
                  <a:lnTo>
                    <a:pt x="92" y="190"/>
                  </a:lnTo>
                  <a:lnTo>
                    <a:pt x="89" y="182"/>
                  </a:lnTo>
                  <a:lnTo>
                    <a:pt x="88" y="175"/>
                  </a:lnTo>
                  <a:lnTo>
                    <a:pt x="88" y="167"/>
                  </a:lnTo>
                  <a:lnTo>
                    <a:pt x="88" y="159"/>
                  </a:lnTo>
                  <a:lnTo>
                    <a:pt x="89" y="151"/>
                  </a:lnTo>
                  <a:lnTo>
                    <a:pt x="92" y="144"/>
                  </a:lnTo>
                  <a:lnTo>
                    <a:pt x="94" y="136"/>
                  </a:lnTo>
                  <a:lnTo>
                    <a:pt x="97" y="130"/>
                  </a:lnTo>
                  <a:lnTo>
                    <a:pt x="101" y="123"/>
                  </a:lnTo>
                  <a:lnTo>
                    <a:pt x="106" y="117"/>
                  </a:lnTo>
                  <a:lnTo>
                    <a:pt x="111" y="112"/>
                  </a:lnTo>
                  <a:lnTo>
                    <a:pt x="116" y="106"/>
                  </a:lnTo>
                  <a:lnTo>
                    <a:pt x="122" y="103"/>
                  </a:lnTo>
                  <a:lnTo>
                    <a:pt x="129" y="99"/>
                  </a:lnTo>
                  <a:lnTo>
                    <a:pt x="135" y="95"/>
                  </a:lnTo>
                  <a:lnTo>
                    <a:pt x="143" y="92"/>
                  </a:lnTo>
                  <a:lnTo>
                    <a:pt x="151" y="90"/>
                  </a:lnTo>
                  <a:lnTo>
                    <a:pt x="158" y="90"/>
                  </a:lnTo>
                  <a:lnTo>
                    <a:pt x="166" y="89"/>
                  </a:lnTo>
                  <a:lnTo>
                    <a:pt x="174" y="90"/>
                  </a:lnTo>
                  <a:lnTo>
                    <a:pt x="181" y="90"/>
                  </a:lnTo>
                  <a:lnTo>
                    <a:pt x="189" y="92"/>
                  </a:lnTo>
                  <a:lnTo>
                    <a:pt x="196" y="95"/>
                  </a:lnTo>
                  <a:lnTo>
                    <a:pt x="203" y="99"/>
                  </a:lnTo>
                  <a:lnTo>
                    <a:pt x="210" y="103"/>
                  </a:lnTo>
                  <a:lnTo>
                    <a:pt x="215" y="106"/>
                  </a:lnTo>
                  <a:lnTo>
                    <a:pt x="221" y="112"/>
                  </a:lnTo>
                  <a:lnTo>
                    <a:pt x="226" y="117"/>
                  </a:lnTo>
                  <a:lnTo>
                    <a:pt x="230" y="123"/>
                  </a:lnTo>
                  <a:lnTo>
                    <a:pt x="234" y="130"/>
                  </a:lnTo>
                  <a:lnTo>
                    <a:pt x="238" y="136"/>
                  </a:lnTo>
                  <a:lnTo>
                    <a:pt x="241" y="144"/>
                  </a:lnTo>
                  <a:lnTo>
                    <a:pt x="242" y="151"/>
                  </a:lnTo>
                  <a:lnTo>
                    <a:pt x="243" y="159"/>
                  </a:lnTo>
                  <a:lnTo>
                    <a:pt x="244" y="167"/>
                  </a:lnTo>
                  <a:lnTo>
                    <a:pt x="243" y="175"/>
                  </a:lnTo>
                  <a:lnTo>
                    <a:pt x="242" y="182"/>
                  </a:lnTo>
                  <a:lnTo>
                    <a:pt x="241" y="190"/>
                  </a:lnTo>
                  <a:lnTo>
                    <a:pt x="238" y="198"/>
                  </a:lnTo>
                  <a:lnTo>
                    <a:pt x="234" y="204"/>
                  </a:lnTo>
                  <a:lnTo>
                    <a:pt x="230" y="211"/>
                  </a:lnTo>
                  <a:lnTo>
                    <a:pt x="226" y="217"/>
                  </a:lnTo>
                  <a:lnTo>
                    <a:pt x="221" y="222"/>
                  </a:lnTo>
                  <a:lnTo>
                    <a:pt x="215" y="227"/>
                  </a:lnTo>
                  <a:lnTo>
                    <a:pt x="210" y="231"/>
                  </a:lnTo>
                  <a:lnTo>
                    <a:pt x="203" y="235"/>
                  </a:lnTo>
                  <a:lnTo>
                    <a:pt x="196" y="239"/>
                  </a:lnTo>
                  <a:lnTo>
                    <a:pt x="189" y="241"/>
                  </a:lnTo>
                  <a:lnTo>
                    <a:pt x="181" y="243"/>
                  </a:lnTo>
                  <a:lnTo>
                    <a:pt x="174" y="244"/>
                  </a:lnTo>
                  <a:lnTo>
                    <a:pt x="166" y="245"/>
                  </a:lnTo>
                  <a:close/>
                  <a:moveTo>
                    <a:pt x="306" y="204"/>
                  </a:moveTo>
                  <a:lnTo>
                    <a:pt x="302" y="202"/>
                  </a:lnTo>
                  <a:lnTo>
                    <a:pt x="301" y="199"/>
                  </a:lnTo>
                  <a:lnTo>
                    <a:pt x="300" y="195"/>
                  </a:lnTo>
                  <a:lnTo>
                    <a:pt x="300" y="191"/>
                  </a:lnTo>
                  <a:lnTo>
                    <a:pt x="302" y="180"/>
                  </a:lnTo>
                  <a:lnTo>
                    <a:pt x="302" y="167"/>
                  </a:lnTo>
                  <a:lnTo>
                    <a:pt x="302" y="154"/>
                  </a:lnTo>
                  <a:lnTo>
                    <a:pt x="300" y="142"/>
                  </a:lnTo>
                  <a:lnTo>
                    <a:pt x="300" y="139"/>
                  </a:lnTo>
                  <a:lnTo>
                    <a:pt x="301" y="135"/>
                  </a:lnTo>
                  <a:lnTo>
                    <a:pt x="302" y="132"/>
                  </a:lnTo>
                  <a:lnTo>
                    <a:pt x="306" y="130"/>
                  </a:lnTo>
                  <a:lnTo>
                    <a:pt x="332" y="114"/>
                  </a:lnTo>
                  <a:lnTo>
                    <a:pt x="293" y="50"/>
                  </a:lnTo>
                  <a:lnTo>
                    <a:pt x="269" y="64"/>
                  </a:lnTo>
                  <a:lnTo>
                    <a:pt x="265" y="65"/>
                  </a:lnTo>
                  <a:lnTo>
                    <a:pt x="261" y="65"/>
                  </a:lnTo>
                  <a:lnTo>
                    <a:pt x="257" y="65"/>
                  </a:lnTo>
                  <a:lnTo>
                    <a:pt x="255" y="63"/>
                  </a:lnTo>
                  <a:lnTo>
                    <a:pt x="251" y="59"/>
                  </a:lnTo>
                  <a:lnTo>
                    <a:pt x="242" y="53"/>
                  </a:lnTo>
                  <a:lnTo>
                    <a:pt x="233" y="45"/>
                  </a:lnTo>
                  <a:lnTo>
                    <a:pt x="224" y="40"/>
                  </a:lnTo>
                  <a:lnTo>
                    <a:pt x="215" y="35"/>
                  </a:lnTo>
                  <a:lnTo>
                    <a:pt x="211" y="33"/>
                  </a:lnTo>
                  <a:lnTo>
                    <a:pt x="208" y="31"/>
                  </a:lnTo>
                  <a:lnTo>
                    <a:pt x="207" y="27"/>
                  </a:lnTo>
                  <a:lnTo>
                    <a:pt x="207" y="24"/>
                  </a:lnTo>
                  <a:lnTo>
                    <a:pt x="207" y="0"/>
                  </a:lnTo>
                  <a:lnTo>
                    <a:pt x="135" y="0"/>
                  </a:lnTo>
                  <a:lnTo>
                    <a:pt x="135" y="24"/>
                  </a:lnTo>
                  <a:lnTo>
                    <a:pt x="134" y="27"/>
                  </a:lnTo>
                  <a:lnTo>
                    <a:pt x="133" y="31"/>
                  </a:lnTo>
                  <a:lnTo>
                    <a:pt x="130" y="33"/>
                  </a:lnTo>
                  <a:lnTo>
                    <a:pt x="126" y="35"/>
                  </a:lnTo>
                  <a:lnTo>
                    <a:pt x="113" y="41"/>
                  </a:lnTo>
                  <a:lnTo>
                    <a:pt x="101" y="47"/>
                  </a:lnTo>
                  <a:lnTo>
                    <a:pt x="88" y="55"/>
                  </a:lnTo>
                  <a:lnTo>
                    <a:pt x="77" y="63"/>
                  </a:lnTo>
                  <a:lnTo>
                    <a:pt x="75" y="65"/>
                  </a:lnTo>
                  <a:lnTo>
                    <a:pt x="71" y="65"/>
                  </a:lnTo>
                  <a:lnTo>
                    <a:pt x="67" y="65"/>
                  </a:lnTo>
                  <a:lnTo>
                    <a:pt x="63" y="64"/>
                  </a:lnTo>
                  <a:lnTo>
                    <a:pt x="38" y="50"/>
                  </a:lnTo>
                  <a:lnTo>
                    <a:pt x="0" y="114"/>
                  </a:lnTo>
                  <a:lnTo>
                    <a:pt x="26" y="130"/>
                  </a:lnTo>
                  <a:lnTo>
                    <a:pt x="29" y="132"/>
                  </a:lnTo>
                  <a:lnTo>
                    <a:pt x="31" y="135"/>
                  </a:lnTo>
                  <a:lnTo>
                    <a:pt x="33" y="139"/>
                  </a:lnTo>
                  <a:lnTo>
                    <a:pt x="31" y="142"/>
                  </a:lnTo>
                  <a:lnTo>
                    <a:pt x="30" y="154"/>
                  </a:lnTo>
                  <a:lnTo>
                    <a:pt x="30" y="167"/>
                  </a:lnTo>
                  <a:lnTo>
                    <a:pt x="30" y="178"/>
                  </a:lnTo>
                  <a:lnTo>
                    <a:pt x="31" y="191"/>
                  </a:lnTo>
                  <a:lnTo>
                    <a:pt x="33" y="195"/>
                  </a:lnTo>
                  <a:lnTo>
                    <a:pt x="31" y="199"/>
                  </a:lnTo>
                  <a:lnTo>
                    <a:pt x="29" y="202"/>
                  </a:lnTo>
                  <a:lnTo>
                    <a:pt x="26" y="204"/>
                  </a:lnTo>
                  <a:lnTo>
                    <a:pt x="0" y="220"/>
                  </a:lnTo>
                  <a:lnTo>
                    <a:pt x="38" y="284"/>
                  </a:lnTo>
                  <a:lnTo>
                    <a:pt x="63" y="270"/>
                  </a:lnTo>
                  <a:lnTo>
                    <a:pt x="67" y="268"/>
                  </a:lnTo>
                  <a:lnTo>
                    <a:pt x="71" y="267"/>
                  </a:lnTo>
                  <a:lnTo>
                    <a:pt x="75" y="268"/>
                  </a:lnTo>
                  <a:lnTo>
                    <a:pt x="77" y="271"/>
                  </a:lnTo>
                  <a:lnTo>
                    <a:pt x="89" y="279"/>
                  </a:lnTo>
                  <a:lnTo>
                    <a:pt x="106" y="286"/>
                  </a:lnTo>
                  <a:lnTo>
                    <a:pt x="124" y="295"/>
                  </a:lnTo>
                  <a:lnTo>
                    <a:pt x="139" y="300"/>
                  </a:lnTo>
                  <a:lnTo>
                    <a:pt x="142" y="303"/>
                  </a:lnTo>
                  <a:lnTo>
                    <a:pt x="144" y="306"/>
                  </a:lnTo>
                  <a:lnTo>
                    <a:pt x="146" y="308"/>
                  </a:lnTo>
                  <a:lnTo>
                    <a:pt x="147" y="312"/>
                  </a:lnTo>
                  <a:lnTo>
                    <a:pt x="147" y="336"/>
                  </a:lnTo>
                  <a:lnTo>
                    <a:pt x="207" y="336"/>
                  </a:lnTo>
                  <a:lnTo>
                    <a:pt x="207" y="312"/>
                  </a:lnTo>
                  <a:lnTo>
                    <a:pt x="207" y="308"/>
                  </a:lnTo>
                  <a:lnTo>
                    <a:pt x="208" y="306"/>
                  </a:lnTo>
                  <a:lnTo>
                    <a:pt x="211" y="303"/>
                  </a:lnTo>
                  <a:lnTo>
                    <a:pt x="215" y="300"/>
                  </a:lnTo>
                  <a:lnTo>
                    <a:pt x="223" y="297"/>
                  </a:lnTo>
                  <a:lnTo>
                    <a:pt x="230" y="291"/>
                  </a:lnTo>
                  <a:lnTo>
                    <a:pt x="238" y="285"/>
                  </a:lnTo>
                  <a:lnTo>
                    <a:pt x="246" y="279"/>
                  </a:lnTo>
                  <a:lnTo>
                    <a:pt x="250" y="275"/>
                  </a:lnTo>
                  <a:lnTo>
                    <a:pt x="255" y="271"/>
                  </a:lnTo>
                  <a:lnTo>
                    <a:pt x="257" y="268"/>
                  </a:lnTo>
                  <a:lnTo>
                    <a:pt x="261" y="267"/>
                  </a:lnTo>
                  <a:lnTo>
                    <a:pt x="265" y="268"/>
                  </a:lnTo>
                  <a:lnTo>
                    <a:pt x="269" y="270"/>
                  </a:lnTo>
                  <a:lnTo>
                    <a:pt x="295" y="284"/>
                  </a:lnTo>
                  <a:lnTo>
                    <a:pt x="332" y="220"/>
                  </a:lnTo>
                  <a:lnTo>
                    <a:pt x="306" y="20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87" name="Group 86">
            <a:extLst>
              <a:ext uri="{FF2B5EF4-FFF2-40B4-BE49-F238E27FC236}">
                <a16:creationId xmlns:a16="http://schemas.microsoft.com/office/drawing/2014/main" id="{E5B2DDC0-FC5B-488E-82A5-29C43793487D}"/>
              </a:ext>
            </a:extLst>
          </p:cNvPr>
          <p:cNvGrpSpPr/>
          <p:nvPr/>
        </p:nvGrpSpPr>
        <p:grpSpPr>
          <a:xfrm>
            <a:off x="10032463" y="3570894"/>
            <a:ext cx="382448" cy="382448"/>
            <a:chOff x="7021513" y="5349875"/>
            <a:chExt cx="287337" cy="287338"/>
          </a:xfrm>
          <a:solidFill>
            <a:schemeClr val="accent3">
              <a:lumMod val="40000"/>
              <a:lumOff val="60000"/>
            </a:schemeClr>
          </a:solidFill>
        </p:grpSpPr>
        <p:sp>
          <p:nvSpPr>
            <p:cNvPr id="88" name="Freeform 3675">
              <a:extLst>
                <a:ext uri="{FF2B5EF4-FFF2-40B4-BE49-F238E27FC236}">
                  <a16:creationId xmlns:a16="http://schemas.microsoft.com/office/drawing/2014/main" id="{8F0CEDFE-5EE9-4674-8AC1-D7796A5065CF}"/>
                </a:ext>
              </a:extLst>
            </p:cNvPr>
            <p:cNvSpPr>
              <a:spLocks/>
            </p:cNvSpPr>
            <p:nvPr/>
          </p:nvSpPr>
          <p:spPr bwMode="auto">
            <a:xfrm>
              <a:off x="7021513" y="5349875"/>
              <a:ext cx="180975" cy="238125"/>
            </a:xfrm>
            <a:custGeom>
              <a:avLst/>
              <a:gdLst>
                <a:gd name="T0" fmla="*/ 412 w 456"/>
                <a:gd name="T1" fmla="*/ 384 h 602"/>
                <a:gd name="T2" fmla="*/ 376 w 456"/>
                <a:gd name="T3" fmla="*/ 370 h 602"/>
                <a:gd name="T4" fmla="*/ 361 w 456"/>
                <a:gd name="T5" fmla="*/ 307 h 602"/>
                <a:gd name="T6" fmla="*/ 379 w 456"/>
                <a:gd name="T7" fmla="*/ 288 h 602"/>
                <a:gd name="T8" fmla="*/ 397 w 456"/>
                <a:gd name="T9" fmla="*/ 252 h 602"/>
                <a:gd name="T10" fmla="*/ 406 w 456"/>
                <a:gd name="T11" fmla="*/ 214 h 602"/>
                <a:gd name="T12" fmla="*/ 415 w 456"/>
                <a:gd name="T13" fmla="*/ 202 h 602"/>
                <a:gd name="T14" fmla="*/ 420 w 456"/>
                <a:gd name="T15" fmla="*/ 183 h 602"/>
                <a:gd name="T16" fmla="*/ 416 w 456"/>
                <a:gd name="T17" fmla="*/ 152 h 602"/>
                <a:gd name="T18" fmla="*/ 412 w 456"/>
                <a:gd name="T19" fmla="*/ 121 h 602"/>
                <a:gd name="T20" fmla="*/ 420 w 456"/>
                <a:gd name="T21" fmla="*/ 78 h 602"/>
                <a:gd name="T22" fmla="*/ 415 w 456"/>
                <a:gd name="T23" fmla="*/ 45 h 602"/>
                <a:gd name="T24" fmla="*/ 402 w 456"/>
                <a:gd name="T25" fmla="*/ 27 h 602"/>
                <a:gd name="T26" fmla="*/ 383 w 456"/>
                <a:gd name="T27" fmla="*/ 15 h 602"/>
                <a:gd name="T28" fmla="*/ 342 w 456"/>
                <a:gd name="T29" fmla="*/ 3 h 602"/>
                <a:gd name="T30" fmla="*/ 291 w 456"/>
                <a:gd name="T31" fmla="*/ 0 h 602"/>
                <a:gd name="T32" fmla="*/ 245 w 456"/>
                <a:gd name="T33" fmla="*/ 9 h 602"/>
                <a:gd name="T34" fmla="*/ 213 w 456"/>
                <a:gd name="T35" fmla="*/ 27 h 602"/>
                <a:gd name="T36" fmla="*/ 202 w 456"/>
                <a:gd name="T37" fmla="*/ 42 h 602"/>
                <a:gd name="T38" fmla="*/ 181 w 456"/>
                <a:gd name="T39" fmla="*/ 44 h 602"/>
                <a:gd name="T40" fmla="*/ 163 w 456"/>
                <a:gd name="T41" fmla="*/ 56 h 602"/>
                <a:gd name="T42" fmla="*/ 154 w 456"/>
                <a:gd name="T43" fmla="*/ 87 h 602"/>
                <a:gd name="T44" fmla="*/ 164 w 456"/>
                <a:gd name="T45" fmla="*/ 138 h 602"/>
                <a:gd name="T46" fmla="*/ 159 w 456"/>
                <a:gd name="T47" fmla="*/ 144 h 602"/>
                <a:gd name="T48" fmla="*/ 150 w 456"/>
                <a:gd name="T49" fmla="*/ 162 h 602"/>
                <a:gd name="T50" fmla="*/ 149 w 456"/>
                <a:gd name="T51" fmla="*/ 184 h 602"/>
                <a:gd name="T52" fmla="*/ 154 w 456"/>
                <a:gd name="T53" fmla="*/ 201 h 602"/>
                <a:gd name="T54" fmla="*/ 163 w 456"/>
                <a:gd name="T55" fmla="*/ 214 h 602"/>
                <a:gd name="T56" fmla="*/ 169 w 456"/>
                <a:gd name="T57" fmla="*/ 237 h 602"/>
                <a:gd name="T58" fmla="*/ 180 w 456"/>
                <a:gd name="T59" fmla="*/ 271 h 602"/>
                <a:gd name="T60" fmla="*/ 203 w 456"/>
                <a:gd name="T61" fmla="*/ 306 h 602"/>
                <a:gd name="T62" fmla="*/ 216 w 456"/>
                <a:gd name="T63" fmla="*/ 364 h 602"/>
                <a:gd name="T64" fmla="*/ 171 w 456"/>
                <a:gd name="T65" fmla="*/ 381 h 602"/>
                <a:gd name="T66" fmla="*/ 107 w 456"/>
                <a:gd name="T67" fmla="*/ 401 h 602"/>
                <a:gd name="T68" fmla="*/ 46 w 456"/>
                <a:gd name="T69" fmla="*/ 428 h 602"/>
                <a:gd name="T70" fmla="*/ 22 w 456"/>
                <a:gd name="T71" fmla="*/ 449 h 602"/>
                <a:gd name="T72" fmla="*/ 10 w 456"/>
                <a:gd name="T73" fmla="*/ 479 h 602"/>
                <a:gd name="T74" fmla="*/ 2 w 456"/>
                <a:gd name="T75" fmla="*/ 540 h 602"/>
                <a:gd name="T76" fmla="*/ 1 w 456"/>
                <a:gd name="T77" fmla="*/ 594 h 602"/>
                <a:gd name="T78" fmla="*/ 11 w 456"/>
                <a:gd name="T79" fmla="*/ 602 h 602"/>
                <a:gd name="T80" fmla="*/ 374 w 456"/>
                <a:gd name="T81" fmla="*/ 559 h 602"/>
                <a:gd name="T82" fmla="*/ 366 w 456"/>
                <a:gd name="T83" fmla="*/ 528 h 602"/>
                <a:gd name="T84" fmla="*/ 367 w 456"/>
                <a:gd name="T85" fmla="*/ 494 h 602"/>
                <a:gd name="T86" fmla="*/ 377 w 456"/>
                <a:gd name="T87" fmla="*/ 463 h 602"/>
                <a:gd name="T88" fmla="*/ 393 w 456"/>
                <a:gd name="T89" fmla="*/ 437 h 602"/>
                <a:gd name="T90" fmla="*/ 413 w 456"/>
                <a:gd name="T91" fmla="*/ 418 h 602"/>
                <a:gd name="T92" fmla="*/ 438 w 456"/>
                <a:gd name="T93" fmla="*/ 405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56" h="602">
                  <a:moveTo>
                    <a:pt x="456" y="399"/>
                  </a:moveTo>
                  <a:lnTo>
                    <a:pt x="424" y="388"/>
                  </a:lnTo>
                  <a:lnTo>
                    <a:pt x="412" y="384"/>
                  </a:lnTo>
                  <a:lnTo>
                    <a:pt x="401" y="379"/>
                  </a:lnTo>
                  <a:lnTo>
                    <a:pt x="389" y="375"/>
                  </a:lnTo>
                  <a:lnTo>
                    <a:pt x="376" y="370"/>
                  </a:lnTo>
                  <a:lnTo>
                    <a:pt x="368" y="368"/>
                  </a:lnTo>
                  <a:lnTo>
                    <a:pt x="361" y="364"/>
                  </a:lnTo>
                  <a:lnTo>
                    <a:pt x="361" y="307"/>
                  </a:lnTo>
                  <a:lnTo>
                    <a:pt x="366" y="302"/>
                  </a:lnTo>
                  <a:lnTo>
                    <a:pt x="372" y="297"/>
                  </a:lnTo>
                  <a:lnTo>
                    <a:pt x="379" y="288"/>
                  </a:lnTo>
                  <a:lnTo>
                    <a:pt x="385" y="279"/>
                  </a:lnTo>
                  <a:lnTo>
                    <a:pt x="392" y="266"/>
                  </a:lnTo>
                  <a:lnTo>
                    <a:pt x="397" y="252"/>
                  </a:lnTo>
                  <a:lnTo>
                    <a:pt x="401" y="235"/>
                  </a:lnTo>
                  <a:lnTo>
                    <a:pt x="402" y="216"/>
                  </a:lnTo>
                  <a:lnTo>
                    <a:pt x="406" y="214"/>
                  </a:lnTo>
                  <a:lnTo>
                    <a:pt x="410" y="211"/>
                  </a:lnTo>
                  <a:lnTo>
                    <a:pt x="412" y="207"/>
                  </a:lnTo>
                  <a:lnTo>
                    <a:pt x="415" y="202"/>
                  </a:lnTo>
                  <a:lnTo>
                    <a:pt x="417" y="197"/>
                  </a:lnTo>
                  <a:lnTo>
                    <a:pt x="419" y="191"/>
                  </a:lnTo>
                  <a:lnTo>
                    <a:pt x="420" y="183"/>
                  </a:lnTo>
                  <a:lnTo>
                    <a:pt x="420" y="175"/>
                  </a:lnTo>
                  <a:lnTo>
                    <a:pt x="420" y="164"/>
                  </a:lnTo>
                  <a:lnTo>
                    <a:pt x="416" y="152"/>
                  </a:lnTo>
                  <a:lnTo>
                    <a:pt x="412" y="144"/>
                  </a:lnTo>
                  <a:lnTo>
                    <a:pt x="406" y="137"/>
                  </a:lnTo>
                  <a:lnTo>
                    <a:pt x="412" y="121"/>
                  </a:lnTo>
                  <a:lnTo>
                    <a:pt x="417" y="101"/>
                  </a:lnTo>
                  <a:lnTo>
                    <a:pt x="420" y="89"/>
                  </a:lnTo>
                  <a:lnTo>
                    <a:pt x="420" y="78"/>
                  </a:lnTo>
                  <a:lnTo>
                    <a:pt x="420" y="65"/>
                  </a:lnTo>
                  <a:lnTo>
                    <a:pt x="417" y="53"/>
                  </a:lnTo>
                  <a:lnTo>
                    <a:pt x="415" y="45"/>
                  </a:lnTo>
                  <a:lnTo>
                    <a:pt x="412" y="39"/>
                  </a:lnTo>
                  <a:lnTo>
                    <a:pt x="407" y="34"/>
                  </a:lnTo>
                  <a:lnTo>
                    <a:pt x="402" y="27"/>
                  </a:lnTo>
                  <a:lnTo>
                    <a:pt x="397" y="24"/>
                  </a:lnTo>
                  <a:lnTo>
                    <a:pt x="390" y="18"/>
                  </a:lnTo>
                  <a:lnTo>
                    <a:pt x="383" y="15"/>
                  </a:lnTo>
                  <a:lnTo>
                    <a:pt x="376" y="12"/>
                  </a:lnTo>
                  <a:lnTo>
                    <a:pt x="359" y="7"/>
                  </a:lnTo>
                  <a:lnTo>
                    <a:pt x="342" y="3"/>
                  </a:lnTo>
                  <a:lnTo>
                    <a:pt x="325" y="0"/>
                  </a:lnTo>
                  <a:lnTo>
                    <a:pt x="307" y="0"/>
                  </a:lnTo>
                  <a:lnTo>
                    <a:pt x="291" y="0"/>
                  </a:lnTo>
                  <a:lnTo>
                    <a:pt x="276" y="2"/>
                  </a:lnTo>
                  <a:lnTo>
                    <a:pt x="261" y="6"/>
                  </a:lnTo>
                  <a:lnTo>
                    <a:pt x="245" y="9"/>
                  </a:lnTo>
                  <a:lnTo>
                    <a:pt x="231" y="16"/>
                  </a:lnTo>
                  <a:lnTo>
                    <a:pt x="218" y="22"/>
                  </a:lnTo>
                  <a:lnTo>
                    <a:pt x="213" y="27"/>
                  </a:lnTo>
                  <a:lnTo>
                    <a:pt x="209" y="31"/>
                  </a:lnTo>
                  <a:lnTo>
                    <a:pt x="204" y="36"/>
                  </a:lnTo>
                  <a:lnTo>
                    <a:pt x="202" y="42"/>
                  </a:lnTo>
                  <a:lnTo>
                    <a:pt x="194" y="42"/>
                  </a:lnTo>
                  <a:lnTo>
                    <a:pt x="187" y="43"/>
                  </a:lnTo>
                  <a:lnTo>
                    <a:pt x="181" y="44"/>
                  </a:lnTo>
                  <a:lnTo>
                    <a:pt x="176" y="45"/>
                  </a:lnTo>
                  <a:lnTo>
                    <a:pt x="168" y="51"/>
                  </a:lnTo>
                  <a:lnTo>
                    <a:pt x="163" y="56"/>
                  </a:lnTo>
                  <a:lnTo>
                    <a:pt x="158" y="65"/>
                  </a:lnTo>
                  <a:lnTo>
                    <a:pt x="155" y="75"/>
                  </a:lnTo>
                  <a:lnTo>
                    <a:pt x="154" y="87"/>
                  </a:lnTo>
                  <a:lnTo>
                    <a:pt x="155" y="98"/>
                  </a:lnTo>
                  <a:lnTo>
                    <a:pt x="159" y="120"/>
                  </a:lnTo>
                  <a:lnTo>
                    <a:pt x="164" y="138"/>
                  </a:lnTo>
                  <a:lnTo>
                    <a:pt x="164" y="139"/>
                  </a:lnTo>
                  <a:lnTo>
                    <a:pt x="164" y="139"/>
                  </a:lnTo>
                  <a:lnTo>
                    <a:pt x="159" y="144"/>
                  </a:lnTo>
                  <a:lnTo>
                    <a:pt x="154" y="151"/>
                  </a:lnTo>
                  <a:lnTo>
                    <a:pt x="151" y="156"/>
                  </a:lnTo>
                  <a:lnTo>
                    <a:pt x="150" y="162"/>
                  </a:lnTo>
                  <a:lnTo>
                    <a:pt x="149" y="170"/>
                  </a:lnTo>
                  <a:lnTo>
                    <a:pt x="149" y="176"/>
                  </a:lnTo>
                  <a:lnTo>
                    <a:pt x="149" y="184"/>
                  </a:lnTo>
                  <a:lnTo>
                    <a:pt x="150" y="191"/>
                  </a:lnTo>
                  <a:lnTo>
                    <a:pt x="151" y="196"/>
                  </a:lnTo>
                  <a:lnTo>
                    <a:pt x="154" y="201"/>
                  </a:lnTo>
                  <a:lnTo>
                    <a:pt x="157" y="206"/>
                  </a:lnTo>
                  <a:lnTo>
                    <a:pt x="159" y="210"/>
                  </a:lnTo>
                  <a:lnTo>
                    <a:pt x="163" y="214"/>
                  </a:lnTo>
                  <a:lnTo>
                    <a:pt x="167" y="216"/>
                  </a:lnTo>
                  <a:lnTo>
                    <a:pt x="168" y="227"/>
                  </a:lnTo>
                  <a:lnTo>
                    <a:pt x="169" y="237"/>
                  </a:lnTo>
                  <a:lnTo>
                    <a:pt x="171" y="246"/>
                  </a:lnTo>
                  <a:lnTo>
                    <a:pt x="173" y="255"/>
                  </a:lnTo>
                  <a:lnTo>
                    <a:pt x="180" y="271"/>
                  </a:lnTo>
                  <a:lnTo>
                    <a:pt x="187" y="286"/>
                  </a:lnTo>
                  <a:lnTo>
                    <a:pt x="195" y="297"/>
                  </a:lnTo>
                  <a:lnTo>
                    <a:pt x="203" y="306"/>
                  </a:lnTo>
                  <a:lnTo>
                    <a:pt x="211" y="314"/>
                  </a:lnTo>
                  <a:lnTo>
                    <a:pt x="216" y="319"/>
                  </a:lnTo>
                  <a:lnTo>
                    <a:pt x="216" y="364"/>
                  </a:lnTo>
                  <a:lnTo>
                    <a:pt x="202" y="369"/>
                  </a:lnTo>
                  <a:lnTo>
                    <a:pt x="186" y="375"/>
                  </a:lnTo>
                  <a:lnTo>
                    <a:pt x="171" y="381"/>
                  </a:lnTo>
                  <a:lnTo>
                    <a:pt x="155" y="384"/>
                  </a:lnTo>
                  <a:lnTo>
                    <a:pt x="130" y="393"/>
                  </a:lnTo>
                  <a:lnTo>
                    <a:pt x="107" y="401"/>
                  </a:lnTo>
                  <a:lnTo>
                    <a:pt x="83" y="410"/>
                  </a:lnTo>
                  <a:lnTo>
                    <a:pt x="64" y="419"/>
                  </a:lnTo>
                  <a:lnTo>
                    <a:pt x="46" y="428"/>
                  </a:lnTo>
                  <a:lnTo>
                    <a:pt x="32" y="438"/>
                  </a:lnTo>
                  <a:lnTo>
                    <a:pt x="27" y="444"/>
                  </a:lnTo>
                  <a:lnTo>
                    <a:pt x="22" y="449"/>
                  </a:lnTo>
                  <a:lnTo>
                    <a:pt x="18" y="455"/>
                  </a:lnTo>
                  <a:lnTo>
                    <a:pt x="15" y="460"/>
                  </a:lnTo>
                  <a:lnTo>
                    <a:pt x="10" y="479"/>
                  </a:lnTo>
                  <a:lnTo>
                    <a:pt x="6" y="499"/>
                  </a:lnTo>
                  <a:lnTo>
                    <a:pt x="4" y="521"/>
                  </a:lnTo>
                  <a:lnTo>
                    <a:pt x="2" y="540"/>
                  </a:lnTo>
                  <a:lnTo>
                    <a:pt x="0" y="573"/>
                  </a:lnTo>
                  <a:lnTo>
                    <a:pt x="0" y="589"/>
                  </a:lnTo>
                  <a:lnTo>
                    <a:pt x="1" y="594"/>
                  </a:lnTo>
                  <a:lnTo>
                    <a:pt x="4" y="598"/>
                  </a:lnTo>
                  <a:lnTo>
                    <a:pt x="8" y="600"/>
                  </a:lnTo>
                  <a:lnTo>
                    <a:pt x="11" y="602"/>
                  </a:lnTo>
                  <a:lnTo>
                    <a:pt x="395" y="602"/>
                  </a:lnTo>
                  <a:lnTo>
                    <a:pt x="383" y="581"/>
                  </a:lnTo>
                  <a:lnTo>
                    <a:pt x="374" y="559"/>
                  </a:lnTo>
                  <a:lnTo>
                    <a:pt x="371" y="549"/>
                  </a:lnTo>
                  <a:lnTo>
                    <a:pt x="368" y="539"/>
                  </a:lnTo>
                  <a:lnTo>
                    <a:pt x="366" y="528"/>
                  </a:lnTo>
                  <a:lnTo>
                    <a:pt x="366" y="518"/>
                  </a:lnTo>
                  <a:lnTo>
                    <a:pt x="366" y="505"/>
                  </a:lnTo>
                  <a:lnTo>
                    <a:pt x="367" y="494"/>
                  </a:lnTo>
                  <a:lnTo>
                    <a:pt x="370" y="483"/>
                  </a:lnTo>
                  <a:lnTo>
                    <a:pt x="374" y="473"/>
                  </a:lnTo>
                  <a:lnTo>
                    <a:pt x="377" y="463"/>
                  </a:lnTo>
                  <a:lnTo>
                    <a:pt x="381" y="454"/>
                  </a:lnTo>
                  <a:lnTo>
                    <a:pt x="388" y="445"/>
                  </a:lnTo>
                  <a:lnTo>
                    <a:pt x="393" y="437"/>
                  </a:lnTo>
                  <a:lnTo>
                    <a:pt x="399" y="431"/>
                  </a:lnTo>
                  <a:lnTo>
                    <a:pt x="407" y="424"/>
                  </a:lnTo>
                  <a:lnTo>
                    <a:pt x="413" y="418"/>
                  </a:lnTo>
                  <a:lnTo>
                    <a:pt x="422" y="413"/>
                  </a:lnTo>
                  <a:lnTo>
                    <a:pt x="430" y="409"/>
                  </a:lnTo>
                  <a:lnTo>
                    <a:pt x="438" y="405"/>
                  </a:lnTo>
                  <a:lnTo>
                    <a:pt x="447" y="401"/>
                  </a:lnTo>
                  <a:lnTo>
                    <a:pt x="456" y="39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Freeform 3676">
              <a:extLst>
                <a:ext uri="{FF2B5EF4-FFF2-40B4-BE49-F238E27FC236}">
                  <a16:creationId xmlns:a16="http://schemas.microsoft.com/office/drawing/2014/main" id="{4E78BD5B-DFBA-44E1-A4D6-EAA48F466D6A}"/>
                </a:ext>
              </a:extLst>
            </p:cNvPr>
            <p:cNvSpPr>
              <a:spLocks/>
            </p:cNvSpPr>
            <p:nvPr/>
          </p:nvSpPr>
          <p:spPr bwMode="auto">
            <a:xfrm>
              <a:off x="7177088" y="5516563"/>
              <a:ext cx="131762" cy="120650"/>
            </a:xfrm>
            <a:custGeom>
              <a:avLst/>
              <a:gdLst>
                <a:gd name="T0" fmla="*/ 238 w 330"/>
                <a:gd name="T1" fmla="*/ 0 h 304"/>
                <a:gd name="T2" fmla="*/ 233 w 330"/>
                <a:gd name="T3" fmla="*/ 2 h 304"/>
                <a:gd name="T4" fmla="*/ 228 w 330"/>
                <a:gd name="T5" fmla="*/ 2 h 304"/>
                <a:gd name="T6" fmla="*/ 221 w 330"/>
                <a:gd name="T7" fmla="*/ 4 h 304"/>
                <a:gd name="T8" fmla="*/ 217 w 330"/>
                <a:gd name="T9" fmla="*/ 6 h 304"/>
                <a:gd name="T10" fmla="*/ 211 w 330"/>
                <a:gd name="T11" fmla="*/ 7 h 304"/>
                <a:gd name="T12" fmla="*/ 206 w 330"/>
                <a:gd name="T13" fmla="*/ 9 h 304"/>
                <a:gd name="T14" fmla="*/ 202 w 330"/>
                <a:gd name="T15" fmla="*/ 13 h 304"/>
                <a:gd name="T16" fmla="*/ 197 w 330"/>
                <a:gd name="T17" fmla="*/ 16 h 304"/>
                <a:gd name="T18" fmla="*/ 192 w 330"/>
                <a:gd name="T19" fmla="*/ 20 h 304"/>
                <a:gd name="T20" fmla="*/ 184 w 330"/>
                <a:gd name="T21" fmla="*/ 26 h 304"/>
                <a:gd name="T22" fmla="*/ 171 w 330"/>
                <a:gd name="T23" fmla="*/ 43 h 304"/>
                <a:gd name="T24" fmla="*/ 160 w 330"/>
                <a:gd name="T25" fmla="*/ 43 h 304"/>
                <a:gd name="T26" fmla="*/ 147 w 330"/>
                <a:gd name="T27" fmla="*/ 26 h 304"/>
                <a:gd name="T28" fmla="*/ 127 w 330"/>
                <a:gd name="T29" fmla="*/ 12 h 304"/>
                <a:gd name="T30" fmla="*/ 102 w 330"/>
                <a:gd name="T31" fmla="*/ 2 h 304"/>
                <a:gd name="T32" fmla="*/ 77 w 330"/>
                <a:gd name="T33" fmla="*/ 2 h 304"/>
                <a:gd name="T34" fmla="*/ 56 w 330"/>
                <a:gd name="T35" fmla="*/ 8 h 304"/>
                <a:gd name="T36" fmla="*/ 35 w 330"/>
                <a:gd name="T37" fmla="*/ 20 h 304"/>
                <a:gd name="T38" fmla="*/ 18 w 330"/>
                <a:gd name="T39" fmla="*/ 38 h 304"/>
                <a:gd name="T40" fmla="*/ 7 w 330"/>
                <a:gd name="T41" fmla="*/ 59 h 304"/>
                <a:gd name="T42" fmla="*/ 0 w 330"/>
                <a:gd name="T43" fmla="*/ 84 h 304"/>
                <a:gd name="T44" fmla="*/ 0 w 330"/>
                <a:gd name="T45" fmla="*/ 110 h 304"/>
                <a:gd name="T46" fmla="*/ 7 w 330"/>
                <a:gd name="T47" fmla="*/ 133 h 304"/>
                <a:gd name="T48" fmla="*/ 18 w 330"/>
                <a:gd name="T49" fmla="*/ 157 h 304"/>
                <a:gd name="T50" fmla="*/ 35 w 330"/>
                <a:gd name="T51" fmla="*/ 182 h 304"/>
                <a:gd name="T52" fmla="*/ 45 w 330"/>
                <a:gd name="T53" fmla="*/ 196 h 304"/>
                <a:gd name="T54" fmla="*/ 50 w 330"/>
                <a:gd name="T55" fmla="*/ 201 h 304"/>
                <a:gd name="T56" fmla="*/ 67 w 330"/>
                <a:gd name="T57" fmla="*/ 220 h 304"/>
                <a:gd name="T58" fmla="*/ 97 w 330"/>
                <a:gd name="T59" fmla="*/ 250 h 304"/>
                <a:gd name="T60" fmla="*/ 135 w 330"/>
                <a:gd name="T61" fmla="*/ 283 h 304"/>
                <a:gd name="T62" fmla="*/ 156 w 330"/>
                <a:gd name="T63" fmla="*/ 300 h 304"/>
                <a:gd name="T64" fmla="*/ 158 w 330"/>
                <a:gd name="T65" fmla="*/ 301 h 304"/>
                <a:gd name="T66" fmla="*/ 162 w 330"/>
                <a:gd name="T67" fmla="*/ 304 h 304"/>
                <a:gd name="T68" fmla="*/ 169 w 330"/>
                <a:gd name="T69" fmla="*/ 304 h 304"/>
                <a:gd name="T70" fmla="*/ 172 w 330"/>
                <a:gd name="T71" fmla="*/ 301 h 304"/>
                <a:gd name="T72" fmla="*/ 175 w 330"/>
                <a:gd name="T73" fmla="*/ 300 h 304"/>
                <a:gd name="T74" fmla="*/ 196 w 330"/>
                <a:gd name="T75" fmla="*/ 283 h 304"/>
                <a:gd name="T76" fmla="*/ 234 w 330"/>
                <a:gd name="T77" fmla="*/ 250 h 304"/>
                <a:gd name="T78" fmla="*/ 264 w 330"/>
                <a:gd name="T79" fmla="*/ 220 h 304"/>
                <a:gd name="T80" fmla="*/ 280 w 330"/>
                <a:gd name="T81" fmla="*/ 201 h 304"/>
                <a:gd name="T82" fmla="*/ 285 w 330"/>
                <a:gd name="T83" fmla="*/ 196 h 304"/>
                <a:gd name="T84" fmla="*/ 302 w 330"/>
                <a:gd name="T85" fmla="*/ 174 h 304"/>
                <a:gd name="T86" fmla="*/ 320 w 330"/>
                <a:gd name="T87" fmla="*/ 142 h 304"/>
                <a:gd name="T88" fmla="*/ 328 w 330"/>
                <a:gd name="T89" fmla="*/ 121 h 304"/>
                <a:gd name="T90" fmla="*/ 329 w 330"/>
                <a:gd name="T91" fmla="*/ 111 h 304"/>
                <a:gd name="T92" fmla="*/ 330 w 330"/>
                <a:gd name="T93" fmla="*/ 103 h 304"/>
                <a:gd name="T94" fmla="*/ 330 w 330"/>
                <a:gd name="T95" fmla="*/ 86 h 304"/>
                <a:gd name="T96" fmla="*/ 327 w 330"/>
                <a:gd name="T97" fmla="*/ 66 h 304"/>
                <a:gd name="T98" fmla="*/ 319 w 330"/>
                <a:gd name="T99" fmla="*/ 48 h 304"/>
                <a:gd name="T100" fmla="*/ 309 w 330"/>
                <a:gd name="T101" fmla="*/ 33 h 304"/>
                <a:gd name="T102" fmla="*/ 297 w 330"/>
                <a:gd name="T103" fmla="*/ 21 h 304"/>
                <a:gd name="T104" fmla="*/ 283 w 330"/>
                <a:gd name="T105" fmla="*/ 11 h 304"/>
                <a:gd name="T106" fmla="*/ 267 w 330"/>
                <a:gd name="T107" fmla="*/ 4 h 304"/>
                <a:gd name="T108" fmla="*/ 251 w 330"/>
                <a:gd name="T109" fmla="*/ 2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30" h="304">
                  <a:moveTo>
                    <a:pt x="243" y="0"/>
                  </a:moveTo>
                  <a:lnTo>
                    <a:pt x="238" y="0"/>
                  </a:lnTo>
                  <a:lnTo>
                    <a:pt x="233" y="2"/>
                  </a:lnTo>
                  <a:lnTo>
                    <a:pt x="233" y="2"/>
                  </a:lnTo>
                  <a:lnTo>
                    <a:pt x="233" y="2"/>
                  </a:lnTo>
                  <a:lnTo>
                    <a:pt x="228" y="2"/>
                  </a:lnTo>
                  <a:lnTo>
                    <a:pt x="222" y="3"/>
                  </a:lnTo>
                  <a:lnTo>
                    <a:pt x="221" y="4"/>
                  </a:lnTo>
                  <a:lnTo>
                    <a:pt x="221" y="4"/>
                  </a:lnTo>
                  <a:lnTo>
                    <a:pt x="217" y="6"/>
                  </a:lnTo>
                  <a:lnTo>
                    <a:pt x="212" y="7"/>
                  </a:lnTo>
                  <a:lnTo>
                    <a:pt x="211" y="7"/>
                  </a:lnTo>
                  <a:lnTo>
                    <a:pt x="211" y="8"/>
                  </a:lnTo>
                  <a:lnTo>
                    <a:pt x="206" y="9"/>
                  </a:lnTo>
                  <a:lnTo>
                    <a:pt x="202" y="12"/>
                  </a:lnTo>
                  <a:lnTo>
                    <a:pt x="202" y="13"/>
                  </a:lnTo>
                  <a:lnTo>
                    <a:pt x="201" y="13"/>
                  </a:lnTo>
                  <a:lnTo>
                    <a:pt x="197" y="16"/>
                  </a:lnTo>
                  <a:lnTo>
                    <a:pt x="192" y="18"/>
                  </a:lnTo>
                  <a:lnTo>
                    <a:pt x="192" y="20"/>
                  </a:lnTo>
                  <a:lnTo>
                    <a:pt x="190" y="20"/>
                  </a:lnTo>
                  <a:lnTo>
                    <a:pt x="184" y="26"/>
                  </a:lnTo>
                  <a:lnTo>
                    <a:pt x="178" y="34"/>
                  </a:lnTo>
                  <a:lnTo>
                    <a:pt x="171" y="43"/>
                  </a:lnTo>
                  <a:lnTo>
                    <a:pt x="166" y="53"/>
                  </a:lnTo>
                  <a:lnTo>
                    <a:pt x="160" y="43"/>
                  </a:lnTo>
                  <a:lnTo>
                    <a:pt x="153" y="34"/>
                  </a:lnTo>
                  <a:lnTo>
                    <a:pt x="147" y="26"/>
                  </a:lnTo>
                  <a:lnTo>
                    <a:pt x="140" y="20"/>
                  </a:lnTo>
                  <a:lnTo>
                    <a:pt x="127" y="12"/>
                  </a:lnTo>
                  <a:lnTo>
                    <a:pt x="116" y="6"/>
                  </a:lnTo>
                  <a:lnTo>
                    <a:pt x="102" y="2"/>
                  </a:lnTo>
                  <a:lnTo>
                    <a:pt x="88" y="0"/>
                  </a:lnTo>
                  <a:lnTo>
                    <a:pt x="77" y="2"/>
                  </a:lnTo>
                  <a:lnTo>
                    <a:pt x="66" y="4"/>
                  </a:lnTo>
                  <a:lnTo>
                    <a:pt x="56" y="8"/>
                  </a:lnTo>
                  <a:lnTo>
                    <a:pt x="45" y="13"/>
                  </a:lnTo>
                  <a:lnTo>
                    <a:pt x="35" y="20"/>
                  </a:lnTo>
                  <a:lnTo>
                    <a:pt x="26" y="27"/>
                  </a:lnTo>
                  <a:lnTo>
                    <a:pt x="18" y="38"/>
                  </a:lnTo>
                  <a:lnTo>
                    <a:pt x="12" y="48"/>
                  </a:lnTo>
                  <a:lnTo>
                    <a:pt x="7" y="59"/>
                  </a:lnTo>
                  <a:lnTo>
                    <a:pt x="3" y="71"/>
                  </a:lnTo>
                  <a:lnTo>
                    <a:pt x="0" y="84"/>
                  </a:lnTo>
                  <a:lnTo>
                    <a:pt x="0" y="98"/>
                  </a:lnTo>
                  <a:lnTo>
                    <a:pt x="0" y="110"/>
                  </a:lnTo>
                  <a:lnTo>
                    <a:pt x="3" y="121"/>
                  </a:lnTo>
                  <a:lnTo>
                    <a:pt x="7" y="133"/>
                  </a:lnTo>
                  <a:lnTo>
                    <a:pt x="12" y="146"/>
                  </a:lnTo>
                  <a:lnTo>
                    <a:pt x="18" y="157"/>
                  </a:lnTo>
                  <a:lnTo>
                    <a:pt x="26" y="170"/>
                  </a:lnTo>
                  <a:lnTo>
                    <a:pt x="35" y="182"/>
                  </a:lnTo>
                  <a:lnTo>
                    <a:pt x="44" y="194"/>
                  </a:lnTo>
                  <a:lnTo>
                    <a:pt x="45" y="196"/>
                  </a:lnTo>
                  <a:lnTo>
                    <a:pt x="47" y="198"/>
                  </a:lnTo>
                  <a:lnTo>
                    <a:pt x="50" y="201"/>
                  </a:lnTo>
                  <a:lnTo>
                    <a:pt x="53" y="205"/>
                  </a:lnTo>
                  <a:lnTo>
                    <a:pt x="67" y="220"/>
                  </a:lnTo>
                  <a:lnTo>
                    <a:pt x="81" y="235"/>
                  </a:lnTo>
                  <a:lnTo>
                    <a:pt x="97" y="250"/>
                  </a:lnTo>
                  <a:lnTo>
                    <a:pt x="111" y="262"/>
                  </a:lnTo>
                  <a:lnTo>
                    <a:pt x="135" y="283"/>
                  </a:lnTo>
                  <a:lnTo>
                    <a:pt x="152" y="297"/>
                  </a:lnTo>
                  <a:lnTo>
                    <a:pt x="156" y="300"/>
                  </a:lnTo>
                  <a:lnTo>
                    <a:pt x="158" y="301"/>
                  </a:lnTo>
                  <a:lnTo>
                    <a:pt x="158" y="301"/>
                  </a:lnTo>
                  <a:lnTo>
                    <a:pt x="158" y="301"/>
                  </a:lnTo>
                  <a:lnTo>
                    <a:pt x="162" y="304"/>
                  </a:lnTo>
                  <a:lnTo>
                    <a:pt x="166" y="304"/>
                  </a:lnTo>
                  <a:lnTo>
                    <a:pt x="169" y="304"/>
                  </a:lnTo>
                  <a:lnTo>
                    <a:pt x="172" y="301"/>
                  </a:lnTo>
                  <a:lnTo>
                    <a:pt x="172" y="301"/>
                  </a:lnTo>
                  <a:lnTo>
                    <a:pt x="172" y="301"/>
                  </a:lnTo>
                  <a:lnTo>
                    <a:pt x="175" y="300"/>
                  </a:lnTo>
                  <a:lnTo>
                    <a:pt x="179" y="297"/>
                  </a:lnTo>
                  <a:lnTo>
                    <a:pt x="196" y="283"/>
                  </a:lnTo>
                  <a:lnTo>
                    <a:pt x="220" y="262"/>
                  </a:lnTo>
                  <a:lnTo>
                    <a:pt x="234" y="250"/>
                  </a:lnTo>
                  <a:lnTo>
                    <a:pt x="249" y="235"/>
                  </a:lnTo>
                  <a:lnTo>
                    <a:pt x="264" y="220"/>
                  </a:lnTo>
                  <a:lnTo>
                    <a:pt x="278" y="205"/>
                  </a:lnTo>
                  <a:lnTo>
                    <a:pt x="280" y="201"/>
                  </a:lnTo>
                  <a:lnTo>
                    <a:pt x="284" y="198"/>
                  </a:lnTo>
                  <a:lnTo>
                    <a:pt x="285" y="196"/>
                  </a:lnTo>
                  <a:lnTo>
                    <a:pt x="287" y="194"/>
                  </a:lnTo>
                  <a:lnTo>
                    <a:pt x="302" y="174"/>
                  </a:lnTo>
                  <a:lnTo>
                    <a:pt x="315" y="152"/>
                  </a:lnTo>
                  <a:lnTo>
                    <a:pt x="320" y="142"/>
                  </a:lnTo>
                  <a:lnTo>
                    <a:pt x="324" y="131"/>
                  </a:lnTo>
                  <a:lnTo>
                    <a:pt x="328" y="121"/>
                  </a:lnTo>
                  <a:lnTo>
                    <a:pt x="329" y="112"/>
                  </a:lnTo>
                  <a:lnTo>
                    <a:pt x="329" y="111"/>
                  </a:lnTo>
                  <a:lnTo>
                    <a:pt x="330" y="110"/>
                  </a:lnTo>
                  <a:lnTo>
                    <a:pt x="330" y="103"/>
                  </a:lnTo>
                  <a:lnTo>
                    <a:pt x="330" y="98"/>
                  </a:lnTo>
                  <a:lnTo>
                    <a:pt x="330" y="86"/>
                  </a:lnTo>
                  <a:lnTo>
                    <a:pt x="329" y="76"/>
                  </a:lnTo>
                  <a:lnTo>
                    <a:pt x="327" y="66"/>
                  </a:lnTo>
                  <a:lnTo>
                    <a:pt x="323" y="57"/>
                  </a:lnTo>
                  <a:lnTo>
                    <a:pt x="319" y="48"/>
                  </a:lnTo>
                  <a:lnTo>
                    <a:pt x="315" y="40"/>
                  </a:lnTo>
                  <a:lnTo>
                    <a:pt x="309" y="33"/>
                  </a:lnTo>
                  <a:lnTo>
                    <a:pt x="303" y="26"/>
                  </a:lnTo>
                  <a:lnTo>
                    <a:pt x="297" y="21"/>
                  </a:lnTo>
                  <a:lnTo>
                    <a:pt x="289" y="16"/>
                  </a:lnTo>
                  <a:lnTo>
                    <a:pt x="283" y="11"/>
                  </a:lnTo>
                  <a:lnTo>
                    <a:pt x="275" y="7"/>
                  </a:lnTo>
                  <a:lnTo>
                    <a:pt x="267" y="4"/>
                  </a:lnTo>
                  <a:lnTo>
                    <a:pt x="258" y="3"/>
                  </a:lnTo>
                  <a:lnTo>
                    <a:pt x="251" y="2"/>
                  </a:lnTo>
                  <a:lnTo>
                    <a:pt x="24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10" name="Picture 9" descr="A screenshot of a cell phone&#10;&#10;Description automatically generated">
            <a:extLst>
              <a:ext uri="{FF2B5EF4-FFF2-40B4-BE49-F238E27FC236}">
                <a16:creationId xmlns:a16="http://schemas.microsoft.com/office/drawing/2014/main" id="{234157F5-7F39-4653-A1B9-FE0E6DFBF9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3502" y="1458664"/>
            <a:ext cx="3763222" cy="1308531"/>
          </a:xfrm>
          <a:prstGeom prst="rect">
            <a:avLst/>
          </a:prstGeom>
        </p:spPr>
      </p:pic>
      <p:pic>
        <p:nvPicPr>
          <p:cNvPr id="14" name="Picture 13" descr="A screenshot of a cell phone&#10;&#10;Description automatically generated">
            <a:extLst>
              <a:ext uri="{FF2B5EF4-FFF2-40B4-BE49-F238E27FC236}">
                <a16:creationId xmlns:a16="http://schemas.microsoft.com/office/drawing/2014/main" id="{739B3CD7-95AF-424D-BB3B-3488F7DEF43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94824" y="1497192"/>
            <a:ext cx="3934562" cy="1218599"/>
          </a:xfrm>
          <a:prstGeom prst="rect">
            <a:avLst/>
          </a:prstGeom>
        </p:spPr>
      </p:pic>
      <p:pic>
        <p:nvPicPr>
          <p:cNvPr id="17" name="Picture 16" descr="A screenshot of a social media post&#10;&#10;Description automatically generated">
            <a:extLst>
              <a:ext uri="{FF2B5EF4-FFF2-40B4-BE49-F238E27FC236}">
                <a16:creationId xmlns:a16="http://schemas.microsoft.com/office/drawing/2014/main" id="{DEC2CCC8-F0B1-46D9-AED8-AF34558AA5B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40205" y="1609391"/>
            <a:ext cx="1059849" cy="439450"/>
          </a:xfrm>
          <a:prstGeom prst="rect">
            <a:avLst/>
          </a:prstGeom>
        </p:spPr>
      </p:pic>
      <p:pic>
        <p:nvPicPr>
          <p:cNvPr id="19" name="Picture 18">
            <a:extLst>
              <a:ext uri="{FF2B5EF4-FFF2-40B4-BE49-F238E27FC236}">
                <a16:creationId xmlns:a16="http://schemas.microsoft.com/office/drawing/2014/main" id="{029C90CF-E6AB-44BF-A19D-76B3D96F940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271036" y="1623411"/>
            <a:ext cx="1068466" cy="396367"/>
          </a:xfrm>
          <a:prstGeom prst="rect">
            <a:avLst/>
          </a:prstGeom>
        </p:spPr>
      </p:pic>
      <p:pic>
        <p:nvPicPr>
          <p:cNvPr id="21" name="Picture 20" descr="A screenshot of a social media post&#10;&#10;Description automatically generated">
            <a:extLst>
              <a:ext uri="{FF2B5EF4-FFF2-40B4-BE49-F238E27FC236}">
                <a16:creationId xmlns:a16="http://schemas.microsoft.com/office/drawing/2014/main" id="{779AFF04-5CAB-4F0B-9F57-E257CD16460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272045" y="2121657"/>
            <a:ext cx="1077083" cy="430833"/>
          </a:xfrm>
          <a:prstGeom prst="rect">
            <a:avLst/>
          </a:prstGeom>
        </p:spPr>
      </p:pic>
      <p:pic>
        <p:nvPicPr>
          <p:cNvPr id="23" name="Picture 22">
            <a:extLst>
              <a:ext uri="{FF2B5EF4-FFF2-40B4-BE49-F238E27FC236}">
                <a16:creationId xmlns:a16="http://schemas.microsoft.com/office/drawing/2014/main" id="{693EF144-41D9-4CBB-9284-48CE303D811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138779" y="2135096"/>
            <a:ext cx="1059849" cy="400387"/>
          </a:xfrm>
          <a:prstGeom prst="rect">
            <a:avLst/>
          </a:prstGeom>
        </p:spPr>
      </p:pic>
    </p:spTree>
    <p:extLst>
      <p:ext uri="{BB962C8B-B14F-4D97-AF65-F5344CB8AC3E}">
        <p14:creationId xmlns:p14="http://schemas.microsoft.com/office/powerpoint/2010/main" val="3798771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right)">
                                      <p:cBhvr>
                                        <p:cTn id="7" dur="500"/>
                                        <p:tgtEl>
                                          <p:spTgt spid="3"/>
                                        </p:tgtEl>
                                      </p:cBhvr>
                                    </p:animEffect>
                                  </p:childTnLst>
                                </p:cTn>
                              </p:par>
                              <p:par>
                                <p:cTn id="8" presetID="22" presetClass="entr" presetSubtype="8" fill="hold" nodeType="withEffect">
                                  <p:stCondLst>
                                    <p:cond delay="0"/>
                                  </p:stCondLst>
                                  <p:childTnLst>
                                    <p:set>
                                      <p:cBhvr>
                                        <p:cTn id="9" dur="1" fill="hold">
                                          <p:stCondLst>
                                            <p:cond delay="0"/>
                                          </p:stCondLst>
                                        </p:cTn>
                                        <p:tgtEl>
                                          <p:spTgt spid="4">
                                            <p:txEl>
                                              <p:pRg st="0" end="0"/>
                                            </p:txEl>
                                          </p:spTgt>
                                        </p:tgtEl>
                                        <p:attrNameLst>
                                          <p:attrName>style.visibility</p:attrName>
                                        </p:attrNameLst>
                                      </p:cBhvr>
                                      <p:to>
                                        <p:strVal val="visible"/>
                                      </p:to>
                                    </p:set>
                                    <p:animEffect transition="in" filter="wipe(left)">
                                      <p:cBhvr>
                                        <p:cTn id="10" dur="500"/>
                                        <p:tgtEl>
                                          <p:spTgt spid="4">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par>
                          <p:cTn id="16" fill="hold">
                            <p:stCondLst>
                              <p:cond delay="500"/>
                            </p:stCondLst>
                            <p:childTnLst>
                              <p:par>
                                <p:cTn id="17" presetID="10" presetClass="entr" presetSubtype="0" fill="hold"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childTnLst>
                          </p:cTn>
                        </p:par>
                        <p:par>
                          <p:cTn id="20" fill="hold">
                            <p:stCondLst>
                              <p:cond delay="1000"/>
                            </p:stCondLst>
                            <p:childTnLst>
                              <p:par>
                                <p:cTn id="21" presetID="10" presetClass="entr" presetSubtype="0" fill="hold" nodeType="after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500"/>
                                        <p:tgtEl>
                                          <p:spTgt spid="17"/>
                                        </p:tgtEl>
                                      </p:cBhvr>
                                    </p:animEffect>
                                  </p:childTnLst>
                                </p:cTn>
                              </p:par>
                              <p:par>
                                <p:cTn id="24" presetID="10" presetClass="entr" presetSubtype="0" fill="hold" nodeType="withEffect">
                                  <p:stCondLst>
                                    <p:cond delay="500"/>
                                  </p:stCondLst>
                                  <p:childTnLst>
                                    <p:set>
                                      <p:cBhvr>
                                        <p:cTn id="25" dur="1" fill="hold">
                                          <p:stCondLst>
                                            <p:cond delay="0"/>
                                          </p:stCondLst>
                                        </p:cTn>
                                        <p:tgtEl>
                                          <p:spTgt spid="19"/>
                                        </p:tgtEl>
                                        <p:attrNameLst>
                                          <p:attrName>style.visibility</p:attrName>
                                        </p:attrNameLst>
                                      </p:cBhvr>
                                      <p:to>
                                        <p:strVal val="visible"/>
                                      </p:to>
                                    </p:set>
                                    <p:animEffect transition="in" filter="fade">
                                      <p:cBhvr>
                                        <p:cTn id="26" dur="500"/>
                                        <p:tgtEl>
                                          <p:spTgt spid="19"/>
                                        </p:tgtEl>
                                      </p:cBhvr>
                                    </p:animEffect>
                                  </p:childTnLst>
                                </p:cTn>
                              </p:par>
                              <p:par>
                                <p:cTn id="27" presetID="10" presetClass="entr" presetSubtype="0" fill="hold" nodeType="withEffect">
                                  <p:stCondLst>
                                    <p:cond delay="750"/>
                                  </p:stCondLst>
                                  <p:childTnLst>
                                    <p:set>
                                      <p:cBhvr>
                                        <p:cTn id="28" dur="1" fill="hold">
                                          <p:stCondLst>
                                            <p:cond delay="0"/>
                                          </p:stCondLst>
                                        </p:cTn>
                                        <p:tgtEl>
                                          <p:spTgt spid="21"/>
                                        </p:tgtEl>
                                        <p:attrNameLst>
                                          <p:attrName>style.visibility</p:attrName>
                                        </p:attrNameLst>
                                      </p:cBhvr>
                                      <p:to>
                                        <p:strVal val="visible"/>
                                      </p:to>
                                    </p:set>
                                    <p:animEffect transition="in" filter="fade">
                                      <p:cBhvr>
                                        <p:cTn id="29" dur="500"/>
                                        <p:tgtEl>
                                          <p:spTgt spid="21"/>
                                        </p:tgtEl>
                                      </p:cBhvr>
                                    </p:animEffect>
                                  </p:childTnLst>
                                </p:cTn>
                              </p:par>
                              <p:par>
                                <p:cTn id="30" presetID="10" presetClass="entr" presetSubtype="0" fill="hold" nodeType="withEffect">
                                  <p:stCondLst>
                                    <p:cond delay="250"/>
                                  </p:stCondLst>
                                  <p:childTnLst>
                                    <p:set>
                                      <p:cBhvr>
                                        <p:cTn id="31" dur="1" fill="hold">
                                          <p:stCondLst>
                                            <p:cond delay="0"/>
                                          </p:stCondLst>
                                        </p:cTn>
                                        <p:tgtEl>
                                          <p:spTgt spid="23"/>
                                        </p:tgtEl>
                                        <p:attrNameLst>
                                          <p:attrName>style.visibility</p:attrName>
                                        </p:attrNameLst>
                                      </p:cBhvr>
                                      <p:to>
                                        <p:strVal val="visible"/>
                                      </p:to>
                                    </p:set>
                                    <p:animEffect transition="in" filter="fade">
                                      <p:cBhvr>
                                        <p:cTn id="32" dur="500"/>
                                        <p:tgtEl>
                                          <p:spTgt spid="2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99"/>
                                        </p:tgtEl>
                                        <p:attrNameLst>
                                          <p:attrName>style.visibility</p:attrName>
                                        </p:attrNameLst>
                                      </p:cBhvr>
                                      <p:to>
                                        <p:strVal val="visible"/>
                                      </p:to>
                                    </p:set>
                                    <p:animEffect transition="in" filter="fade">
                                      <p:cBhvr>
                                        <p:cTn id="37" dur="500"/>
                                        <p:tgtEl>
                                          <p:spTgt spid="99"/>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42"/>
                                        </p:tgtEl>
                                        <p:attrNameLst>
                                          <p:attrName>style.visibility</p:attrName>
                                        </p:attrNameLst>
                                      </p:cBhvr>
                                      <p:to>
                                        <p:strVal val="visible"/>
                                      </p:to>
                                    </p:set>
                                    <p:animEffect transition="in" filter="fade">
                                      <p:cBhvr>
                                        <p:cTn id="40" dur="500"/>
                                        <p:tgtEl>
                                          <p:spTgt spid="42"/>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48"/>
                                        </p:tgtEl>
                                        <p:attrNameLst>
                                          <p:attrName>style.visibility</p:attrName>
                                        </p:attrNameLst>
                                      </p:cBhvr>
                                      <p:to>
                                        <p:strVal val="visible"/>
                                      </p:to>
                                    </p:set>
                                    <p:animEffect transition="in" filter="fade">
                                      <p:cBhvr>
                                        <p:cTn id="43" dur="500"/>
                                        <p:tgtEl>
                                          <p:spTgt spid="48"/>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55"/>
                                        </p:tgtEl>
                                        <p:attrNameLst>
                                          <p:attrName>style.visibility</p:attrName>
                                        </p:attrNameLst>
                                      </p:cBhvr>
                                      <p:to>
                                        <p:strVal val="visible"/>
                                      </p:to>
                                    </p:set>
                                    <p:animEffect transition="in" filter="fade">
                                      <p:cBhvr>
                                        <p:cTn id="46" dur="500"/>
                                        <p:tgtEl>
                                          <p:spTgt spid="55"/>
                                        </p:tgtEl>
                                      </p:cBhvr>
                                    </p:animEffect>
                                  </p:childTnLst>
                                </p:cTn>
                              </p:par>
                              <p:par>
                                <p:cTn id="47" presetID="10" presetClass="entr" presetSubtype="0" fill="hold" nodeType="withEffect">
                                  <p:stCondLst>
                                    <p:cond delay="0"/>
                                  </p:stCondLst>
                                  <p:childTnLst>
                                    <p:set>
                                      <p:cBhvr>
                                        <p:cTn id="48" dur="1" fill="hold">
                                          <p:stCondLst>
                                            <p:cond delay="0"/>
                                          </p:stCondLst>
                                        </p:cTn>
                                        <p:tgtEl>
                                          <p:spTgt spid="72"/>
                                        </p:tgtEl>
                                        <p:attrNameLst>
                                          <p:attrName>style.visibility</p:attrName>
                                        </p:attrNameLst>
                                      </p:cBhvr>
                                      <p:to>
                                        <p:strVal val="visible"/>
                                      </p:to>
                                    </p:set>
                                    <p:animEffect transition="in" filter="fade">
                                      <p:cBhvr>
                                        <p:cTn id="49" dur="500"/>
                                        <p:tgtEl>
                                          <p:spTgt spid="72"/>
                                        </p:tgtEl>
                                      </p:cBhvr>
                                    </p:animEffect>
                                  </p:childTnLst>
                                </p:cTn>
                              </p:par>
                            </p:childTnLst>
                          </p:cTn>
                        </p:par>
                        <p:par>
                          <p:cTn id="50" fill="hold">
                            <p:stCondLst>
                              <p:cond delay="500"/>
                            </p:stCondLst>
                            <p:childTnLst>
                              <p:par>
                                <p:cTn id="51" presetID="10" presetClass="entr" presetSubtype="0" fill="hold" grpId="0" nodeType="afterEffect">
                                  <p:stCondLst>
                                    <p:cond delay="0"/>
                                  </p:stCondLst>
                                  <p:childTnLst>
                                    <p:set>
                                      <p:cBhvr>
                                        <p:cTn id="52" dur="1" fill="hold">
                                          <p:stCondLst>
                                            <p:cond delay="0"/>
                                          </p:stCondLst>
                                        </p:cTn>
                                        <p:tgtEl>
                                          <p:spTgt spid="100"/>
                                        </p:tgtEl>
                                        <p:attrNameLst>
                                          <p:attrName>style.visibility</p:attrName>
                                        </p:attrNameLst>
                                      </p:cBhvr>
                                      <p:to>
                                        <p:strVal val="visible"/>
                                      </p:to>
                                    </p:set>
                                    <p:animEffect transition="in" filter="fade">
                                      <p:cBhvr>
                                        <p:cTn id="53" dur="500"/>
                                        <p:tgtEl>
                                          <p:spTgt spid="100"/>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45"/>
                                        </p:tgtEl>
                                        <p:attrNameLst>
                                          <p:attrName>style.visibility</p:attrName>
                                        </p:attrNameLst>
                                      </p:cBhvr>
                                      <p:to>
                                        <p:strVal val="visible"/>
                                      </p:to>
                                    </p:set>
                                    <p:animEffect transition="in" filter="fade">
                                      <p:cBhvr>
                                        <p:cTn id="56" dur="500"/>
                                        <p:tgtEl>
                                          <p:spTgt spid="45"/>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49"/>
                                        </p:tgtEl>
                                        <p:attrNameLst>
                                          <p:attrName>style.visibility</p:attrName>
                                        </p:attrNameLst>
                                      </p:cBhvr>
                                      <p:to>
                                        <p:strVal val="visible"/>
                                      </p:to>
                                    </p:set>
                                    <p:animEffect transition="in" filter="fade">
                                      <p:cBhvr>
                                        <p:cTn id="59" dur="500"/>
                                        <p:tgtEl>
                                          <p:spTgt spid="49"/>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56"/>
                                        </p:tgtEl>
                                        <p:attrNameLst>
                                          <p:attrName>style.visibility</p:attrName>
                                        </p:attrNameLst>
                                      </p:cBhvr>
                                      <p:to>
                                        <p:strVal val="visible"/>
                                      </p:to>
                                    </p:set>
                                    <p:animEffect transition="in" filter="fade">
                                      <p:cBhvr>
                                        <p:cTn id="62" dur="500"/>
                                        <p:tgtEl>
                                          <p:spTgt spid="56"/>
                                        </p:tgtEl>
                                      </p:cBhvr>
                                    </p:animEffect>
                                  </p:childTnLst>
                                </p:cTn>
                              </p:par>
                              <p:par>
                                <p:cTn id="63" presetID="10" presetClass="entr" presetSubtype="0" fill="hold" nodeType="withEffect">
                                  <p:stCondLst>
                                    <p:cond delay="0"/>
                                  </p:stCondLst>
                                  <p:childTnLst>
                                    <p:set>
                                      <p:cBhvr>
                                        <p:cTn id="64" dur="1" fill="hold">
                                          <p:stCondLst>
                                            <p:cond delay="0"/>
                                          </p:stCondLst>
                                        </p:cTn>
                                        <p:tgtEl>
                                          <p:spTgt spid="84"/>
                                        </p:tgtEl>
                                        <p:attrNameLst>
                                          <p:attrName>style.visibility</p:attrName>
                                        </p:attrNameLst>
                                      </p:cBhvr>
                                      <p:to>
                                        <p:strVal val="visible"/>
                                      </p:to>
                                    </p:set>
                                    <p:animEffect transition="in" filter="fade">
                                      <p:cBhvr>
                                        <p:cTn id="65" dur="500"/>
                                        <p:tgtEl>
                                          <p:spTgt spid="84"/>
                                        </p:tgtEl>
                                      </p:cBhvr>
                                    </p:animEffect>
                                  </p:childTnLst>
                                </p:cTn>
                              </p:par>
                            </p:childTnLst>
                          </p:cTn>
                        </p:par>
                        <p:par>
                          <p:cTn id="66" fill="hold">
                            <p:stCondLst>
                              <p:cond delay="1000"/>
                            </p:stCondLst>
                            <p:childTnLst>
                              <p:par>
                                <p:cTn id="67" presetID="10" presetClass="entr" presetSubtype="0" fill="hold" grpId="0" nodeType="afterEffect">
                                  <p:stCondLst>
                                    <p:cond delay="0"/>
                                  </p:stCondLst>
                                  <p:childTnLst>
                                    <p:set>
                                      <p:cBhvr>
                                        <p:cTn id="68" dur="1" fill="hold">
                                          <p:stCondLst>
                                            <p:cond delay="0"/>
                                          </p:stCondLst>
                                        </p:cTn>
                                        <p:tgtEl>
                                          <p:spTgt spid="103"/>
                                        </p:tgtEl>
                                        <p:attrNameLst>
                                          <p:attrName>style.visibility</p:attrName>
                                        </p:attrNameLst>
                                      </p:cBhvr>
                                      <p:to>
                                        <p:strVal val="visible"/>
                                      </p:to>
                                    </p:set>
                                    <p:animEffect transition="in" filter="fade">
                                      <p:cBhvr>
                                        <p:cTn id="69" dur="500"/>
                                        <p:tgtEl>
                                          <p:spTgt spid="103"/>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46"/>
                                        </p:tgtEl>
                                        <p:attrNameLst>
                                          <p:attrName>style.visibility</p:attrName>
                                        </p:attrNameLst>
                                      </p:cBhvr>
                                      <p:to>
                                        <p:strVal val="visible"/>
                                      </p:to>
                                    </p:set>
                                    <p:animEffect transition="in" filter="fade">
                                      <p:cBhvr>
                                        <p:cTn id="72" dur="500"/>
                                        <p:tgtEl>
                                          <p:spTgt spid="46"/>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51"/>
                                        </p:tgtEl>
                                        <p:attrNameLst>
                                          <p:attrName>style.visibility</p:attrName>
                                        </p:attrNameLst>
                                      </p:cBhvr>
                                      <p:to>
                                        <p:strVal val="visible"/>
                                      </p:to>
                                    </p:set>
                                    <p:animEffect transition="in" filter="fade">
                                      <p:cBhvr>
                                        <p:cTn id="75" dur="500"/>
                                        <p:tgtEl>
                                          <p:spTgt spid="51"/>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60"/>
                                        </p:tgtEl>
                                        <p:attrNameLst>
                                          <p:attrName>style.visibility</p:attrName>
                                        </p:attrNameLst>
                                      </p:cBhvr>
                                      <p:to>
                                        <p:strVal val="visible"/>
                                      </p:to>
                                    </p:set>
                                    <p:animEffect transition="in" filter="fade">
                                      <p:cBhvr>
                                        <p:cTn id="78" dur="500"/>
                                        <p:tgtEl>
                                          <p:spTgt spid="60"/>
                                        </p:tgtEl>
                                      </p:cBhvr>
                                    </p:animEffect>
                                  </p:childTnLst>
                                </p:cTn>
                              </p:par>
                              <p:par>
                                <p:cTn id="79" presetID="10" presetClass="entr" presetSubtype="0" fill="hold" nodeType="withEffect">
                                  <p:stCondLst>
                                    <p:cond delay="0"/>
                                  </p:stCondLst>
                                  <p:childTnLst>
                                    <p:set>
                                      <p:cBhvr>
                                        <p:cTn id="80" dur="1" fill="hold">
                                          <p:stCondLst>
                                            <p:cond delay="0"/>
                                          </p:stCondLst>
                                        </p:cTn>
                                        <p:tgtEl>
                                          <p:spTgt spid="87"/>
                                        </p:tgtEl>
                                        <p:attrNameLst>
                                          <p:attrName>style.visibility</p:attrName>
                                        </p:attrNameLst>
                                      </p:cBhvr>
                                      <p:to>
                                        <p:strVal val="visible"/>
                                      </p:to>
                                    </p:set>
                                    <p:animEffect transition="in" filter="fade">
                                      <p:cBhvr>
                                        <p:cTn id="81" dur="500"/>
                                        <p:tgtEl>
                                          <p:spTgt spid="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 grpId="0" animBg="1"/>
      <p:bldP spid="100" grpId="0" animBg="1"/>
      <p:bldP spid="99" grpId="0" animBg="1"/>
      <p:bldP spid="3" grpId="0" animBg="1"/>
      <p:bldP spid="42" grpId="0" animBg="1"/>
      <p:bldP spid="45" grpId="0" animBg="1"/>
      <p:bldP spid="46" grpId="0" animBg="1"/>
      <p:bldP spid="48" grpId="0" animBg="1"/>
      <p:bldP spid="49" grpId="0" animBg="1"/>
      <p:bldP spid="51" grpId="0" animBg="1"/>
      <p:bldP spid="55" grpId="0"/>
      <p:bldP spid="56" grpId="0"/>
      <p:bldP spid="6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extBox 45">
            <a:extLst>
              <a:ext uri="{FF2B5EF4-FFF2-40B4-BE49-F238E27FC236}">
                <a16:creationId xmlns:a16="http://schemas.microsoft.com/office/drawing/2014/main" id="{96181093-D069-46E3-8EFA-D4EF1E61AB7F}"/>
              </a:ext>
            </a:extLst>
          </p:cNvPr>
          <p:cNvSpPr txBox="1"/>
          <p:nvPr/>
        </p:nvSpPr>
        <p:spPr>
          <a:xfrm>
            <a:off x="690563" y="314325"/>
            <a:ext cx="10808351" cy="677108"/>
          </a:xfrm>
          <a:prstGeom prst="rect">
            <a:avLst/>
          </a:prstGeom>
          <a:noFill/>
        </p:spPr>
        <p:txBody>
          <a:bodyPr wrap="square" lIns="0" tIns="0" rIns="0" bIns="0" rtlCol="0" anchor="t">
            <a:spAutoFit/>
          </a:bodyPr>
          <a:lstStyle/>
          <a:p>
            <a:r>
              <a:rPr lang="en-US" sz="4400" b="1">
                <a:latin typeface="+mj-lt"/>
              </a:rPr>
              <a:t>NỘI DUNG </a:t>
            </a:r>
            <a:r>
              <a:rPr lang="en-US" sz="4400">
                <a:latin typeface="+mj-lt"/>
              </a:rPr>
              <a:t>BÁO CÁO</a:t>
            </a:r>
          </a:p>
        </p:txBody>
      </p:sp>
      <p:cxnSp>
        <p:nvCxnSpPr>
          <p:cNvPr id="38" name="Straight Connector 37">
            <a:extLst>
              <a:ext uri="{FF2B5EF4-FFF2-40B4-BE49-F238E27FC236}">
                <a16:creationId xmlns:a16="http://schemas.microsoft.com/office/drawing/2014/main" id="{163E2F68-FAAD-4B9C-AA3E-5D2EEC51B29B}"/>
              </a:ext>
            </a:extLst>
          </p:cNvPr>
          <p:cNvCxnSpPr>
            <a:cxnSpLocks/>
            <a:stCxn id="26" idx="3"/>
          </p:cNvCxnSpPr>
          <p:nvPr/>
        </p:nvCxnSpPr>
        <p:spPr>
          <a:xfrm>
            <a:off x="10952245" y="4170295"/>
            <a:ext cx="1239754" cy="1"/>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F60862BA-9008-433E-B10B-B6FD8FAA5D54}"/>
              </a:ext>
            </a:extLst>
          </p:cNvPr>
          <p:cNvCxnSpPr>
            <a:cxnSpLocks/>
          </p:cNvCxnSpPr>
          <p:nvPr/>
        </p:nvCxnSpPr>
        <p:spPr>
          <a:xfrm>
            <a:off x="0" y="2428969"/>
            <a:ext cx="759475"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Right Triangle 1">
            <a:extLst>
              <a:ext uri="{FF2B5EF4-FFF2-40B4-BE49-F238E27FC236}">
                <a16:creationId xmlns:a16="http://schemas.microsoft.com/office/drawing/2014/main" id="{5412B7D6-9400-4B66-8814-DCF81BEB0C5A}"/>
              </a:ext>
            </a:extLst>
          </p:cNvPr>
          <p:cNvSpPr/>
          <p:nvPr/>
        </p:nvSpPr>
        <p:spPr>
          <a:xfrm rot="5400000" flipH="1">
            <a:off x="0" y="5372100"/>
            <a:ext cx="1485900" cy="1485900"/>
          </a:xfrm>
          <a:prstGeom prst="rtTriangle">
            <a:avLst/>
          </a:prstGeom>
          <a:solidFill>
            <a:srgbClr val="EF95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64ABBA9B-1329-47B1-9E6B-E01B6F3823E7}"/>
              </a:ext>
            </a:extLst>
          </p:cNvPr>
          <p:cNvSpPr/>
          <p:nvPr/>
        </p:nvSpPr>
        <p:spPr>
          <a:xfrm>
            <a:off x="10058400" y="97712"/>
            <a:ext cx="2133600" cy="177800"/>
          </a:xfrm>
          <a:prstGeom prst="rect">
            <a:avLst/>
          </a:prstGeom>
          <a:solidFill>
            <a:srgbClr val="9ED3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lide Number Placeholder 6">
            <a:extLst>
              <a:ext uri="{FF2B5EF4-FFF2-40B4-BE49-F238E27FC236}">
                <a16:creationId xmlns:a16="http://schemas.microsoft.com/office/drawing/2014/main" id="{62E62710-286F-4B00-9BF4-C4E48604ED0D}"/>
              </a:ext>
            </a:extLst>
          </p:cNvPr>
          <p:cNvSpPr>
            <a:spLocks noGrp="1"/>
          </p:cNvSpPr>
          <p:nvPr>
            <p:ph type="sldNum" sz="quarter" idx="12"/>
          </p:nvPr>
        </p:nvSpPr>
        <p:spPr/>
        <p:txBody>
          <a:bodyPr/>
          <a:lstStyle/>
          <a:p>
            <a:fld id="{8104C915-17D6-486A-86EC-048CBE10C825}" type="slidenum">
              <a:rPr lang="en-US" smtClean="0"/>
              <a:t>5</a:t>
            </a:fld>
            <a:endParaRPr lang="en-US"/>
          </a:p>
        </p:txBody>
      </p:sp>
      <p:grpSp>
        <p:nvGrpSpPr>
          <p:cNvPr id="27" name="Group 26">
            <a:extLst>
              <a:ext uri="{FF2B5EF4-FFF2-40B4-BE49-F238E27FC236}">
                <a16:creationId xmlns:a16="http://schemas.microsoft.com/office/drawing/2014/main" id="{C7171E0C-EBCD-4BB1-A2A8-1C1909E0E15B}"/>
              </a:ext>
            </a:extLst>
          </p:cNvPr>
          <p:cNvGrpSpPr/>
          <p:nvPr/>
        </p:nvGrpSpPr>
        <p:grpSpPr>
          <a:xfrm>
            <a:off x="1239756" y="3271327"/>
            <a:ext cx="4699275" cy="1797939"/>
            <a:chOff x="1120610" y="3271327"/>
            <a:chExt cx="4699275" cy="1797939"/>
          </a:xfrm>
        </p:grpSpPr>
        <p:sp>
          <p:nvSpPr>
            <p:cNvPr id="25" name="Rectangle 24">
              <a:extLst>
                <a:ext uri="{FF2B5EF4-FFF2-40B4-BE49-F238E27FC236}">
                  <a16:creationId xmlns:a16="http://schemas.microsoft.com/office/drawing/2014/main" id="{9C5D970D-C2DA-45F7-91DD-97A5E204899A}"/>
                </a:ext>
              </a:extLst>
            </p:cNvPr>
            <p:cNvSpPr/>
            <p:nvPr/>
          </p:nvSpPr>
          <p:spPr>
            <a:xfrm>
              <a:off x="1120610" y="3427346"/>
              <a:ext cx="3924300" cy="148590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Hexagon 8">
              <a:extLst>
                <a:ext uri="{FF2B5EF4-FFF2-40B4-BE49-F238E27FC236}">
                  <a16:creationId xmlns:a16="http://schemas.microsoft.com/office/drawing/2014/main" id="{C284BAC7-3F58-4AB3-82DB-EF4A8638B49D}"/>
                </a:ext>
              </a:extLst>
            </p:cNvPr>
            <p:cNvSpPr/>
            <p:nvPr/>
          </p:nvSpPr>
          <p:spPr>
            <a:xfrm rot="5400000">
              <a:off x="4145942" y="3395323"/>
              <a:ext cx="1797939" cy="1549947"/>
            </a:xfrm>
            <a:prstGeom prst="hexago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8EDBC07A-EA98-4A2F-A57B-BA484D4DDF83}"/>
                </a:ext>
              </a:extLst>
            </p:cNvPr>
            <p:cNvSpPr txBox="1"/>
            <p:nvPr/>
          </p:nvSpPr>
          <p:spPr>
            <a:xfrm>
              <a:off x="4354348" y="3616298"/>
              <a:ext cx="1381125" cy="1107996"/>
            </a:xfrm>
            <a:prstGeom prst="rect">
              <a:avLst/>
            </a:prstGeom>
            <a:noFill/>
          </p:spPr>
          <p:txBody>
            <a:bodyPr wrap="square" lIns="0" tIns="0" rIns="0" bIns="0" rtlCol="0" anchor="ctr">
              <a:spAutoFit/>
            </a:bodyPr>
            <a:lstStyle/>
            <a:p>
              <a:pPr algn="ctr"/>
              <a:r>
                <a:rPr lang="en-US" sz="3600" b="1">
                  <a:solidFill>
                    <a:schemeClr val="tx1">
                      <a:lumMod val="75000"/>
                      <a:lumOff val="25000"/>
                    </a:schemeClr>
                  </a:solidFill>
                  <a:latin typeface="Quicksand" pitchFamily="2" charset="0"/>
                </a:rPr>
                <a:t>XÂY</a:t>
              </a:r>
            </a:p>
            <a:p>
              <a:pPr algn="ctr"/>
              <a:r>
                <a:rPr lang="en-US" sz="3600" b="1">
                  <a:solidFill>
                    <a:schemeClr val="tx1">
                      <a:lumMod val="75000"/>
                      <a:lumOff val="25000"/>
                    </a:schemeClr>
                  </a:solidFill>
                  <a:latin typeface="Quicksand" pitchFamily="2" charset="0"/>
                </a:rPr>
                <a:t>DỰNG</a:t>
              </a:r>
            </a:p>
          </p:txBody>
        </p:sp>
      </p:grpSp>
      <p:grpSp>
        <p:nvGrpSpPr>
          <p:cNvPr id="29" name="Group 28">
            <a:extLst>
              <a:ext uri="{FF2B5EF4-FFF2-40B4-BE49-F238E27FC236}">
                <a16:creationId xmlns:a16="http://schemas.microsoft.com/office/drawing/2014/main" id="{83439C61-B24B-4F94-AC83-75EFFAF0968C}"/>
              </a:ext>
            </a:extLst>
          </p:cNvPr>
          <p:cNvGrpSpPr/>
          <p:nvPr/>
        </p:nvGrpSpPr>
        <p:grpSpPr>
          <a:xfrm>
            <a:off x="6252973" y="3271327"/>
            <a:ext cx="4699272" cy="1797939"/>
            <a:chOff x="6133827" y="2982038"/>
            <a:chExt cx="4699272" cy="1797939"/>
          </a:xfrm>
        </p:grpSpPr>
        <p:sp>
          <p:nvSpPr>
            <p:cNvPr id="26" name="Rectangle 25">
              <a:extLst>
                <a:ext uri="{FF2B5EF4-FFF2-40B4-BE49-F238E27FC236}">
                  <a16:creationId xmlns:a16="http://schemas.microsoft.com/office/drawing/2014/main" id="{E6992184-68A9-4985-8AB1-B1A6FD66C121}"/>
                </a:ext>
              </a:extLst>
            </p:cNvPr>
            <p:cNvSpPr/>
            <p:nvPr/>
          </p:nvSpPr>
          <p:spPr>
            <a:xfrm>
              <a:off x="6908799" y="3138056"/>
              <a:ext cx="3924300" cy="1485900"/>
            </a:xfrm>
            <a:prstGeom prst="rect">
              <a:avLst/>
            </a:prstGeom>
            <a:solidFill>
              <a:schemeClr val="accent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Hexagon 9">
              <a:extLst>
                <a:ext uri="{FF2B5EF4-FFF2-40B4-BE49-F238E27FC236}">
                  <a16:creationId xmlns:a16="http://schemas.microsoft.com/office/drawing/2014/main" id="{44AEB6FC-837F-4506-87D5-329D7032D6B2}"/>
                </a:ext>
              </a:extLst>
            </p:cNvPr>
            <p:cNvSpPr/>
            <p:nvPr/>
          </p:nvSpPr>
          <p:spPr>
            <a:xfrm rot="5400000">
              <a:off x="6009831" y="3106034"/>
              <a:ext cx="1797939" cy="1549947"/>
            </a:xfrm>
            <a:prstGeom prst="hex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169E2545-C800-42F2-8883-1551D5867FD4}"/>
                </a:ext>
              </a:extLst>
            </p:cNvPr>
            <p:cNvSpPr txBox="1"/>
            <p:nvPr/>
          </p:nvSpPr>
          <p:spPr>
            <a:xfrm>
              <a:off x="6218237" y="3604008"/>
              <a:ext cx="1381125" cy="553998"/>
            </a:xfrm>
            <a:prstGeom prst="rect">
              <a:avLst/>
            </a:prstGeom>
            <a:noFill/>
          </p:spPr>
          <p:txBody>
            <a:bodyPr wrap="square" lIns="0" tIns="0" rIns="0" bIns="0" rtlCol="0" anchor="ctr">
              <a:spAutoFit/>
            </a:bodyPr>
            <a:lstStyle/>
            <a:p>
              <a:pPr algn="ctr"/>
              <a:r>
                <a:rPr lang="en-US" sz="3600" b="1">
                  <a:solidFill>
                    <a:schemeClr val="tx1">
                      <a:lumMod val="75000"/>
                      <a:lumOff val="25000"/>
                    </a:schemeClr>
                  </a:solidFill>
                  <a:latin typeface="Quicksand" pitchFamily="2" charset="0"/>
                </a:rPr>
                <a:t>DEMO</a:t>
              </a:r>
            </a:p>
          </p:txBody>
        </p:sp>
      </p:grpSp>
      <p:grpSp>
        <p:nvGrpSpPr>
          <p:cNvPr id="23" name="Group 22">
            <a:extLst>
              <a:ext uri="{FF2B5EF4-FFF2-40B4-BE49-F238E27FC236}">
                <a16:creationId xmlns:a16="http://schemas.microsoft.com/office/drawing/2014/main" id="{4D558ABB-20CF-4D34-A76B-DE8D7E617DFE}"/>
              </a:ext>
            </a:extLst>
          </p:cNvPr>
          <p:cNvGrpSpPr/>
          <p:nvPr/>
        </p:nvGrpSpPr>
        <p:grpSpPr>
          <a:xfrm>
            <a:off x="759475" y="1530000"/>
            <a:ext cx="4699274" cy="1797939"/>
            <a:chOff x="1631076" y="1530000"/>
            <a:chExt cx="4699274" cy="1797939"/>
          </a:xfrm>
        </p:grpSpPr>
        <p:sp>
          <p:nvSpPr>
            <p:cNvPr id="24" name="Rectangle 23">
              <a:extLst>
                <a:ext uri="{FF2B5EF4-FFF2-40B4-BE49-F238E27FC236}">
                  <a16:creationId xmlns:a16="http://schemas.microsoft.com/office/drawing/2014/main" id="{C5960659-3872-4C3D-925F-8A285B96802C}"/>
                </a:ext>
              </a:extLst>
            </p:cNvPr>
            <p:cNvSpPr/>
            <p:nvPr/>
          </p:nvSpPr>
          <p:spPr>
            <a:xfrm>
              <a:off x="1631076" y="1686019"/>
              <a:ext cx="3924300" cy="1485900"/>
            </a:xfrm>
            <a:prstGeom prst="rect">
              <a:avLst/>
            </a:prstGeom>
            <a:solidFill>
              <a:schemeClr val="accent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Hexagon 7">
              <a:extLst>
                <a:ext uri="{FF2B5EF4-FFF2-40B4-BE49-F238E27FC236}">
                  <a16:creationId xmlns:a16="http://schemas.microsoft.com/office/drawing/2014/main" id="{14A31980-B7C1-4F5C-98A5-A737A70C0F1E}"/>
                </a:ext>
              </a:extLst>
            </p:cNvPr>
            <p:cNvSpPr/>
            <p:nvPr/>
          </p:nvSpPr>
          <p:spPr>
            <a:xfrm rot="5400000">
              <a:off x="4656407" y="1653996"/>
              <a:ext cx="1797939" cy="1549947"/>
            </a:xfrm>
            <a:prstGeom prst="hex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FFFCF660-37B8-45A0-9C79-E1A032B692ED}"/>
                </a:ext>
              </a:extLst>
            </p:cNvPr>
            <p:cNvSpPr txBox="1"/>
            <p:nvPr/>
          </p:nvSpPr>
          <p:spPr>
            <a:xfrm>
              <a:off x="4864814" y="1874971"/>
              <a:ext cx="1381125" cy="1107996"/>
            </a:xfrm>
            <a:prstGeom prst="rect">
              <a:avLst/>
            </a:prstGeom>
            <a:noFill/>
          </p:spPr>
          <p:txBody>
            <a:bodyPr wrap="square" lIns="0" tIns="0" rIns="0" bIns="0" rtlCol="0" anchor="ctr">
              <a:spAutoFit/>
            </a:bodyPr>
            <a:lstStyle/>
            <a:p>
              <a:pPr algn="ctr"/>
              <a:r>
                <a:rPr lang="en-US" sz="3600" b="1">
                  <a:solidFill>
                    <a:schemeClr val="tx1">
                      <a:lumMod val="75000"/>
                      <a:lumOff val="25000"/>
                    </a:schemeClr>
                  </a:solidFill>
                  <a:latin typeface="Quicksand" pitchFamily="2" charset="0"/>
                </a:rPr>
                <a:t>GIỚI </a:t>
              </a:r>
            </a:p>
            <a:p>
              <a:pPr algn="ctr"/>
              <a:r>
                <a:rPr lang="en-US" sz="3600" b="1">
                  <a:solidFill>
                    <a:schemeClr val="tx1">
                      <a:lumMod val="75000"/>
                      <a:lumOff val="25000"/>
                    </a:schemeClr>
                  </a:solidFill>
                  <a:latin typeface="Quicksand" pitchFamily="2" charset="0"/>
                </a:rPr>
                <a:t>THIỆU</a:t>
              </a:r>
            </a:p>
          </p:txBody>
        </p:sp>
      </p:grpSp>
      <p:grpSp>
        <p:nvGrpSpPr>
          <p:cNvPr id="28" name="Group 27">
            <a:extLst>
              <a:ext uri="{FF2B5EF4-FFF2-40B4-BE49-F238E27FC236}">
                <a16:creationId xmlns:a16="http://schemas.microsoft.com/office/drawing/2014/main" id="{30254475-4444-40C2-B388-DFE3D149C54D}"/>
              </a:ext>
            </a:extLst>
          </p:cNvPr>
          <p:cNvGrpSpPr/>
          <p:nvPr/>
        </p:nvGrpSpPr>
        <p:grpSpPr>
          <a:xfrm>
            <a:off x="6755120" y="1530000"/>
            <a:ext cx="4677405" cy="1797939"/>
            <a:chOff x="7070890" y="1220291"/>
            <a:chExt cx="4677405" cy="1797939"/>
          </a:xfrm>
        </p:grpSpPr>
        <p:sp>
          <p:nvSpPr>
            <p:cNvPr id="17" name="Rectangle 16">
              <a:extLst>
                <a:ext uri="{FF2B5EF4-FFF2-40B4-BE49-F238E27FC236}">
                  <a16:creationId xmlns:a16="http://schemas.microsoft.com/office/drawing/2014/main" id="{5C26F98C-E45D-45D9-9EDE-770CA5A7CC79}"/>
                </a:ext>
              </a:extLst>
            </p:cNvPr>
            <p:cNvSpPr/>
            <p:nvPr/>
          </p:nvSpPr>
          <p:spPr>
            <a:xfrm>
              <a:off x="7823995" y="1376310"/>
              <a:ext cx="3924300" cy="148590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Hexagon 13">
              <a:extLst>
                <a:ext uri="{FF2B5EF4-FFF2-40B4-BE49-F238E27FC236}">
                  <a16:creationId xmlns:a16="http://schemas.microsoft.com/office/drawing/2014/main" id="{5E915237-C0F2-4972-8B99-04DF521424D8}"/>
                </a:ext>
              </a:extLst>
            </p:cNvPr>
            <p:cNvSpPr/>
            <p:nvPr/>
          </p:nvSpPr>
          <p:spPr>
            <a:xfrm rot="5400000">
              <a:off x="6946894" y="1344287"/>
              <a:ext cx="1797939" cy="1549947"/>
            </a:xfrm>
            <a:prstGeom prst="hexago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99836FC8-60DF-4BD2-B7DB-501ECB9AA790}"/>
                </a:ext>
              </a:extLst>
            </p:cNvPr>
            <p:cNvSpPr txBox="1"/>
            <p:nvPr/>
          </p:nvSpPr>
          <p:spPr>
            <a:xfrm>
              <a:off x="7155300" y="1565262"/>
              <a:ext cx="1381125" cy="1107996"/>
            </a:xfrm>
            <a:prstGeom prst="rect">
              <a:avLst/>
            </a:prstGeom>
            <a:noFill/>
          </p:spPr>
          <p:txBody>
            <a:bodyPr wrap="square" lIns="0" tIns="0" rIns="0" bIns="0" rtlCol="0" anchor="ctr">
              <a:spAutoFit/>
            </a:bodyPr>
            <a:lstStyle/>
            <a:p>
              <a:pPr algn="ctr"/>
              <a:r>
                <a:rPr lang="en-US" sz="3600" b="1">
                  <a:solidFill>
                    <a:schemeClr val="tx1">
                      <a:lumMod val="75000"/>
                      <a:lumOff val="25000"/>
                    </a:schemeClr>
                  </a:solidFill>
                  <a:latin typeface="Quicksand" pitchFamily="2" charset="0"/>
                </a:rPr>
                <a:t>GIAO</a:t>
              </a:r>
            </a:p>
            <a:p>
              <a:pPr algn="ctr"/>
              <a:r>
                <a:rPr lang="en-US" sz="3600" b="1">
                  <a:solidFill>
                    <a:schemeClr val="tx1">
                      <a:lumMod val="75000"/>
                      <a:lumOff val="25000"/>
                    </a:schemeClr>
                  </a:solidFill>
                  <a:latin typeface="Quicksand" pitchFamily="2" charset="0"/>
                </a:rPr>
                <a:t>TIẾP</a:t>
              </a:r>
            </a:p>
          </p:txBody>
        </p:sp>
      </p:grpSp>
      <p:sp>
        <p:nvSpPr>
          <p:cNvPr id="33" name="TextBox 32">
            <a:extLst>
              <a:ext uri="{FF2B5EF4-FFF2-40B4-BE49-F238E27FC236}">
                <a16:creationId xmlns:a16="http://schemas.microsoft.com/office/drawing/2014/main" id="{A577094A-3F01-4AA7-A62C-5314274A6423}"/>
              </a:ext>
            </a:extLst>
          </p:cNvPr>
          <p:cNvSpPr txBox="1"/>
          <p:nvPr/>
        </p:nvSpPr>
        <p:spPr>
          <a:xfrm>
            <a:off x="917755" y="2182748"/>
            <a:ext cx="2832767" cy="492443"/>
          </a:xfrm>
          <a:prstGeom prst="rect">
            <a:avLst/>
          </a:prstGeom>
          <a:noFill/>
        </p:spPr>
        <p:txBody>
          <a:bodyPr wrap="square" lIns="0" tIns="0" rIns="0" bIns="0" rtlCol="0" anchor="ctr">
            <a:spAutoFit/>
          </a:bodyPr>
          <a:lstStyle/>
          <a:p>
            <a:pPr algn="r"/>
            <a:r>
              <a:rPr lang="en-US" sz="1600" err="1">
                <a:solidFill>
                  <a:schemeClr val="tx1">
                    <a:lumMod val="75000"/>
                    <a:lumOff val="25000"/>
                  </a:schemeClr>
                </a:solidFill>
                <a:latin typeface="Quicksand" pitchFamily="2" charset="0"/>
              </a:rPr>
              <a:t>Giới</a:t>
            </a:r>
            <a:r>
              <a:rPr lang="en-US" sz="1600">
                <a:solidFill>
                  <a:schemeClr val="tx1">
                    <a:lumMod val="75000"/>
                    <a:lumOff val="25000"/>
                  </a:schemeClr>
                </a:solidFill>
                <a:latin typeface="Quicksand" pitchFamily="2" charset="0"/>
              </a:rPr>
              <a:t> </a:t>
            </a:r>
            <a:r>
              <a:rPr lang="en-US" sz="1600" err="1">
                <a:solidFill>
                  <a:schemeClr val="tx1">
                    <a:lumMod val="75000"/>
                    <a:lumOff val="25000"/>
                  </a:schemeClr>
                </a:solidFill>
                <a:latin typeface="Quicksand" pitchFamily="2" charset="0"/>
              </a:rPr>
              <a:t>thiệu</a:t>
            </a:r>
            <a:r>
              <a:rPr lang="en-US" sz="1600">
                <a:solidFill>
                  <a:schemeClr val="tx1">
                    <a:lumMod val="75000"/>
                    <a:lumOff val="25000"/>
                  </a:schemeClr>
                </a:solidFill>
                <a:latin typeface="Quicksand" pitchFamily="2" charset="0"/>
              </a:rPr>
              <a:t> </a:t>
            </a:r>
            <a:r>
              <a:rPr lang="en-US" sz="1600" err="1">
                <a:solidFill>
                  <a:schemeClr val="tx1">
                    <a:lumMod val="75000"/>
                    <a:lumOff val="25000"/>
                  </a:schemeClr>
                </a:solidFill>
                <a:latin typeface="Quicksand" pitchFamily="2" charset="0"/>
              </a:rPr>
              <a:t>tổng</a:t>
            </a:r>
            <a:r>
              <a:rPr lang="en-US" sz="1600">
                <a:solidFill>
                  <a:schemeClr val="tx1">
                    <a:lumMod val="75000"/>
                    <a:lumOff val="25000"/>
                  </a:schemeClr>
                </a:solidFill>
                <a:latin typeface="Quicksand" pitchFamily="2" charset="0"/>
              </a:rPr>
              <a:t> </a:t>
            </a:r>
            <a:r>
              <a:rPr lang="en-US" sz="1600" err="1">
                <a:solidFill>
                  <a:schemeClr val="tx1">
                    <a:lumMod val="75000"/>
                    <a:lumOff val="25000"/>
                  </a:schemeClr>
                </a:solidFill>
                <a:latin typeface="Quicksand" pitchFamily="2" charset="0"/>
              </a:rPr>
              <a:t>quan</a:t>
            </a:r>
            <a:r>
              <a:rPr lang="en-US" sz="1600">
                <a:solidFill>
                  <a:schemeClr val="tx1">
                    <a:lumMod val="75000"/>
                    <a:lumOff val="25000"/>
                  </a:schemeClr>
                </a:solidFill>
                <a:latin typeface="Quicksand" pitchFamily="2" charset="0"/>
              </a:rPr>
              <a:t>, </a:t>
            </a:r>
            <a:r>
              <a:rPr lang="en-US" sz="1600" err="1">
                <a:solidFill>
                  <a:schemeClr val="tx1">
                    <a:lumMod val="75000"/>
                    <a:lumOff val="25000"/>
                  </a:schemeClr>
                </a:solidFill>
                <a:latin typeface="Quicksand" pitchFamily="2" charset="0"/>
              </a:rPr>
              <a:t>lý</a:t>
            </a:r>
            <a:r>
              <a:rPr lang="en-US" sz="1600">
                <a:solidFill>
                  <a:schemeClr val="tx1">
                    <a:lumMod val="75000"/>
                    <a:lumOff val="25000"/>
                  </a:schemeClr>
                </a:solidFill>
                <a:latin typeface="Quicksand" pitchFamily="2" charset="0"/>
              </a:rPr>
              <a:t> do </a:t>
            </a:r>
            <a:r>
              <a:rPr lang="en-US" sz="1600" err="1">
                <a:solidFill>
                  <a:schemeClr val="tx1">
                    <a:lumMod val="75000"/>
                    <a:lumOff val="25000"/>
                  </a:schemeClr>
                </a:solidFill>
                <a:latin typeface="Quicksand" pitchFamily="2" charset="0"/>
              </a:rPr>
              <a:t>sử</a:t>
            </a:r>
            <a:r>
              <a:rPr lang="en-US" sz="1600">
                <a:solidFill>
                  <a:schemeClr val="tx1">
                    <a:lumMod val="75000"/>
                    <a:lumOff val="25000"/>
                  </a:schemeClr>
                </a:solidFill>
                <a:latin typeface="Quicksand" pitchFamily="2" charset="0"/>
              </a:rPr>
              <a:t> </a:t>
            </a:r>
            <a:r>
              <a:rPr lang="en-US" sz="1600" err="1">
                <a:solidFill>
                  <a:schemeClr val="tx1">
                    <a:lumMod val="75000"/>
                    <a:lumOff val="25000"/>
                  </a:schemeClr>
                </a:solidFill>
                <a:latin typeface="Quicksand" pitchFamily="2" charset="0"/>
              </a:rPr>
              <a:t>dụng</a:t>
            </a:r>
            <a:r>
              <a:rPr lang="en-US" sz="1600">
                <a:solidFill>
                  <a:schemeClr val="tx1">
                    <a:lumMod val="75000"/>
                    <a:lumOff val="25000"/>
                  </a:schemeClr>
                </a:solidFill>
                <a:latin typeface="Quicksand" pitchFamily="2" charset="0"/>
              </a:rPr>
              <a:t>, </a:t>
            </a:r>
            <a:r>
              <a:rPr lang="vi-VN" sz="1600">
                <a:solidFill>
                  <a:schemeClr val="tx1">
                    <a:lumMod val="75000"/>
                    <a:lumOff val="25000"/>
                  </a:schemeClr>
                </a:solidFill>
                <a:latin typeface="Quicksand" pitchFamily="2" charset="0"/>
              </a:rPr>
              <a:t>ư</a:t>
            </a:r>
            <a:r>
              <a:rPr lang="en-US" sz="1600">
                <a:solidFill>
                  <a:schemeClr val="tx1">
                    <a:lumMod val="75000"/>
                    <a:lumOff val="25000"/>
                  </a:schemeClr>
                </a:solidFill>
                <a:latin typeface="Quicksand" pitchFamily="2" charset="0"/>
              </a:rPr>
              <a:t>u </a:t>
            </a:r>
            <a:r>
              <a:rPr lang="en-US" sz="1600" err="1">
                <a:solidFill>
                  <a:schemeClr val="tx1">
                    <a:lumMod val="75000"/>
                    <a:lumOff val="25000"/>
                  </a:schemeClr>
                </a:solidFill>
                <a:latin typeface="Quicksand" pitchFamily="2" charset="0"/>
              </a:rPr>
              <a:t>điểm</a:t>
            </a:r>
            <a:r>
              <a:rPr lang="en-US" sz="1600">
                <a:solidFill>
                  <a:schemeClr val="tx1">
                    <a:lumMod val="75000"/>
                    <a:lumOff val="25000"/>
                  </a:schemeClr>
                </a:solidFill>
                <a:latin typeface="Quicksand" pitchFamily="2" charset="0"/>
              </a:rPr>
              <a:t> </a:t>
            </a:r>
            <a:r>
              <a:rPr lang="en-US" sz="1600" err="1">
                <a:solidFill>
                  <a:schemeClr val="tx1">
                    <a:lumMod val="75000"/>
                    <a:lumOff val="25000"/>
                  </a:schemeClr>
                </a:solidFill>
                <a:latin typeface="Quicksand" pitchFamily="2" charset="0"/>
              </a:rPr>
              <a:t>về</a:t>
            </a:r>
            <a:r>
              <a:rPr lang="en-US" sz="1600">
                <a:solidFill>
                  <a:schemeClr val="tx1">
                    <a:lumMod val="75000"/>
                    <a:lumOff val="25000"/>
                  </a:schemeClr>
                </a:solidFill>
                <a:latin typeface="Quicksand" pitchFamily="2" charset="0"/>
              </a:rPr>
              <a:t> User Control</a:t>
            </a:r>
          </a:p>
        </p:txBody>
      </p:sp>
      <p:sp>
        <p:nvSpPr>
          <p:cNvPr id="34" name="TextBox 33">
            <a:extLst>
              <a:ext uri="{FF2B5EF4-FFF2-40B4-BE49-F238E27FC236}">
                <a16:creationId xmlns:a16="http://schemas.microsoft.com/office/drawing/2014/main" id="{AA5DFFE6-BE30-4FF5-8218-87BC2BB276A6}"/>
              </a:ext>
            </a:extLst>
          </p:cNvPr>
          <p:cNvSpPr txBox="1"/>
          <p:nvPr/>
        </p:nvSpPr>
        <p:spPr>
          <a:xfrm>
            <a:off x="1399346" y="3924073"/>
            <a:ext cx="2832767" cy="492443"/>
          </a:xfrm>
          <a:prstGeom prst="rect">
            <a:avLst/>
          </a:prstGeom>
          <a:noFill/>
        </p:spPr>
        <p:txBody>
          <a:bodyPr wrap="square" lIns="0" tIns="0" rIns="0" bIns="0" rtlCol="0" anchor="ctr">
            <a:spAutoFit/>
          </a:bodyPr>
          <a:lstStyle/>
          <a:p>
            <a:pPr algn="r"/>
            <a:r>
              <a:rPr lang="en-US" sz="1600">
                <a:solidFill>
                  <a:schemeClr val="tx1">
                    <a:lumMod val="75000"/>
                    <a:lumOff val="25000"/>
                  </a:schemeClr>
                </a:solidFill>
                <a:latin typeface="Quicksand" pitchFamily="2" charset="0"/>
              </a:rPr>
              <a:t>Tiến hành xây dựng ứng dụng sử dụng User Control</a:t>
            </a:r>
          </a:p>
        </p:txBody>
      </p:sp>
      <p:sp>
        <p:nvSpPr>
          <p:cNvPr id="35" name="TextBox 34">
            <a:extLst>
              <a:ext uri="{FF2B5EF4-FFF2-40B4-BE49-F238E27FC236}">
                <a16:creationId xmlns:a16="http://schemas.microsoft.com/office/drawing/2014/main" id="{3480DF5D-9A47-4A1D-943D-3BF984E75A48}"/>
              </a:ext>
            </a:extLst>
          </p:cNvPr>
          <p:cNvSpPr txBox="1"/>
          <p:nvPr/>
        </p:nvSpPr>
        <p:spPr>
          <a:xfrm>
            <a:off x="8441478" y="2173642"/>
            <a:ext cx="2832767" cy="492443"/>
          </a:xfrm>
          <a:prstGeom prst="rect">
            <a:avLst/>
          </a:prstGeom>
          <a:noFill/>
        </p:spPr>
        <p:txBody>
          <a:bodyPr wrap="square" lIns="0" tIns="0" rIns="0" bIns="0" rtlCol="0" anchor="ctr">
            <a:spAutoFit/>
          </a:bodyPr>
          <a:lstStyle/>
          <a:p>
            <a:r>
              <a:rPr lang="en-US" sz="1600">
                <a:solidFill>
                  <a:schemeClr val="tx1">
                    <a:lumMod val="75000"/>
                    <a:lumOff val="25000"/>
                  </a:schemeClr>
                </a:solidFill>
                <a:latin typeface="Quicksand" pitchFamily="2" charset="0"/>
              </a:rPr>
              <a:t>Cách giao tiếp giữa user control với applications</a:t>
            </a:r>
          </a:p>
        </p:txBody>
      </p:sp>
      <p:sp>
        <p:nvSpPr>
          <p:cNvPr id="36" name="TextBox 35">
            <a:extLst>
              <a:ext uri="{FF2B5EF4-FFF2-40B4-BE49-F238E27FC236}">
                <a16:creationId xmlns:a16="http://schemas.microsoft.com/office/drawing/2014/main" id="{3DCF470A-B12D-4BF1-93E3-CC17AA0F3992}"/>
              </a:ext>
            </a:extLst>
          </p:cNvPr>
          <p:cNvSpPr txBox="1"/>
          <p:nvPr/>
        </p:nvSpPr>
        <p:spPr>
          <a:xfrm>
            <a:off x="7948257" y="3924073"/>
            <a:ext cx="2832767" cy="492443"/>
          </a:xfrm>
          <a:prstGeom prst="rect">
            <a:avLst/>
          </a:prstGeom>
          <a:noFill/>
        </p:spPr>
        <p:txBody>
          <a:bodyPr wrap="square" lIns="0" tIns="0" rIns="0" bIns="0" rtlCol="0" anchor="ctr">
            <a:spAutoFit/>
          </a:bodyPr>
          <a:lstStyle/>
          <a:p>
            <a:r>
              <a:rPr lang="en-US" sz="1600" err="1">
                <a:solidFill>
                  <a:schemeClr val="tx1">
                    <a:lumMod val="75000"/>
                    <a:lumOff val="25000"/>
                  </a:schemeClr>
                </a:solidFill>
                <a:latin typeface="Quicksand" pitchFamily="2" charset="0"/>
              </a:rPr>
              <a:t>Chạy</a:t>
            </a:r>
            <a:r>
              <a:rPr lang="en-US" sz="1600">
                <a:solidFill>
                  <a:schemeClr val="tx1">
                    <a:lumMod val="75000"/>
                    <a:lumOff val="25000"/>
                  </a:schemeClr>
                </a:solidFill>
                <a:latin typeface="Quicksand" pitchFamily="2" charset="0"/>
              </a:rPr>
              <a:t> </a:t>
            </a:r>
            <a:r>
              <a:rPr lang="en-US" sz="1600" err="1">
                <a:solidFill>
                  <a:schemeClr val="tx1">
                    <a:lumMod val="75000"/>
                    <a:lumOff val="25000"/>
                  </a:schemeClr>
                </a:solidFill>
                <a:latin typeface="Quicksand" pitchFamily="2" charset="0"/>
              </a:rPr>
              <a:t>thử</a:t>
            </a:r>
            <a:r>
              <a:rPr lang="en-US" sz="1600">
                <a:solidFill>
                  <a:schemeClr val="tx1">
                    <a:lumMod val="75000"/>
                    <a:lumOff val="25000"/>
                  </a:schemeClr>
                </a:solidFill>
                <a:latin typeface="Quicksand" pitchFamily="2" charset="0"/>
              </a:rPr>
              <a:t> </a:t>
            </a:r>
            <a:r>
              <a:rPr lang="en-US" sz="1600" err="1">
                <a:solidFill>
                  <a:schemeClr val="tx1">
                    <a:lumMod val="75000"/>
                    <a:lumOff val="25000"/>
                  </a:schemeClr>
                </a:solidFill>
                <a:latin typeface="Quicksand" pitchFamily="2" charset="0"/>
              </a:rPr>
              <a:t>ứng</a:t>
            </a:r>
            <a:r>
              <a:rPr lang="en-US" sz="1600">
                <a:solidFill>
                  <a:schemeClr val="tx1">
                    <a:lumMod val="75000"/>
                    <a:lumOff val="25000"/>
                  </a:schemeClr>
                </a:solidFill>
                <a:latin typeface="Quicksand" pitchFamily="2" charset="0"/>
              </a:rPr>
              <a:t> </a:t>
            </a:r>
            <a:r>
              <a:rPr lang="en-US" sz="1600" err="1">
                <a:solidFill>
                  <a:schemeClr val="tx1">
                    <a:lumMod val="75000"/>
                    <a:lumOff val="25000"/>
                  </a:schemeClr>
                </a:solidFill>
                <a:latin typeface="Quicksand" pitchFamily="2" charset="0"/>
              </a:rPr>
              <a:t>dụng</a:t>
            </a:r>
            <a:r>
              <a:rPr lang="en-US" sz="1600">
                <a:solidFill>
                  <a:schemeClr val="tx1">
                    <a:lumMod val="75000"/>
                    <a:lumOff val="25000"/>
                  </a:schemeClr>
                </a:solidFill>
                <a:latin typeface="Quicksand" pitchFamily="2" charset="0"/>
              </a:rPr>
              <a:t> </a:t>
            </a:r>
            <a:r>
              <a:rPr lang="en-US" sz="1600" err="1">
                <a:solidFill>
                  <a:schemeClr val="tx1">
                    <a:lumMod val="75000"/>
                    <a:lumOff val="25000"/>
                  </a:schemeClr>
                </a:solidFill>
                <a:latin typeface="Quicksand" pitchFamily="2" charset="0"/>
              </a:rPr>
              <a:t>có</a:t>
            </a:r>
            <a:r>
              <a:rPr lang="en-US" sz="1600">
                <a:solidFill>
                  <a:schemeClr val="tx1">
                    <a:lumMod val="75000"/>
                    <a:lumOff val="25000"/>
                  </a:schemeClr>
                </a:solidFill>
                <a:latin typeface="Quicksand" pitchFamily="2" charset="0"/>
              </a:rPr>
              <a:t> </a:t>
            </a:r>
            <a:r>
              <a:rPr lang="en-US" sz="1600" err="1">
                <a:solidFill>
                  <a:schemeClr val="tx1">
                    <a:lumMod val="75000"/>
                    <a:lumOff val="25000"/>
                  </a:schemeClr>
                </a:solidFill>
                <a:latin typeface="Quicksand" pitchFamily="2" charset="0"/>
              </a:rPr>
              <a:t>sử</a:t>
            </a:r>
            <a:r>
              <a:rPr lang="en-US" sz="1600">
                <a:solidFill>
                  <a:schemeClr val="tx1">
                    <a:lumMod val="75000"/>
                    <a:lumOff val="25000"/>
                  </a:schemeClr>
                </a:solidFill>
                <a:latin typeface="Quicksand" pitchFamily="2" charset="0"/>
              </a:rPr>
              <a:t> </a:t>
            </a:r>
            <a:r>
              <a:rPr lang="en-US" sz="1600" err="1">
                <a:solidFill>
                  <a:schemeClr val="tx1">
                    <a:lumMod val="75000"/>
                    <a:lumOff val="25000"/>
                  </a:schemeClr>
                </a:solidFill>
                <a:latin typeface="Quicksand" pitchFamily="2" charset="0"/>
              </a:rPr>
              <a:t>dụng</a:t>
            </a:r>
            <a:r>
              <a:rPr lang="en-US" sz="1600">
                <a:solidFill>
                  <a:schemeClr val="tx1">
                    <a:lumMod val="75000"/>
                    <a:lumOff val="25000"/>
                  </a:schemeClr>
                </a:solidFill>
                <a:latin typeface="Quicksand" pitchFamily="2" charset="0"/>
              </a:rPr>
              <a:t> User Control</a:t>
            </a:r>
          </a:p>
        </p:txBody>
      </p:sp>
      <p:cxnSp>
        <p:nvCxnSpPr>
          <p:cNvPr id="41" name="Straight Connector 40">
            <a:extLst>
              <a:ext uri="{FF2B5EF4-FFF2-40B4-BE49-F238E27FC236}">
                <a16:creationId xmlns:a16="http://schemas.microsoft.com/office/drawing/2014/main" id="{D19B0DBA-C95B-4473-832D-D2F875FEE512}"/>
              </a:ext>
            </a:extLst>
          </p:cNvPr>
          <p:cNvCxnSpPr>
            <a:cxnSpLocks/>
            <a:stCxn id="17" idx="3"/>
          </p:cNvCxnSpPr>
          <p:nvPr/>
        </p:nvCxnSpPr>
        <p:spPr>
          <a:xfrm>
            <a:off x="11432525" y="2428969"/>
            <a:ext cx="759475"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044C9C0B-067D-4F3A-9315-805779B7F0DB}"/>
              </a:ext>
            </a:extLst>
          </p:cNvPr>
          <p:cNvCxnSpPr>
            <a:cxnSpLocks/>
            <a:endCxn id="25" idx="1"/>
          </p:cNvCxnSpPr>
          <p:nvPr/>
        </p:nvCxnSpPr>
        <p:spPr>
          <a:xfrm>
            <a:off x="0" y="4170295"/>
            <a:ext cx="1239756" cy="1"/>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92634926"/>
      </p:ext>
    </p:extLst>
  </p:cSld>
  <p:clrMapOvr>
    <a:masterClrMapping/>
  </p:clrMapOvr>
  <p:transition spd="slow">
    <p:cover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hold" nodeType="afterEffect">
                                  <p:stCondLst>
                                    <p:cond delay="0"/>
                                  </p:stCondLst>
                                  <p:childTnLst>
                                    <p:animEffect transition="out" filter="fade">
                                      <p:cBhvr>
                                        <p:cTn id="6" dur="500" tmFilter="0, 0; .2, .5; .8, .5; 1, 0"/>
                                        <p:tgtEl>
                                          <p:spTgt spid="28"/>
                                        </p:tgtEl>
                                      </p:cBhvr>
                                    </p:animEffect>
                                    <p:animScale>
                                      <p:cBhvr>
                                        <p:cTn id="7" dur="250" autoRev="1" fill="hold"/>
                                        <p:tgtEl>
                                          <p:spTgt spid="2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ight Triangle 1">
            <a:extLst>
              <a:ext uri="{FF2B5EF4-FFF2-40B4-BE49-F238E27FC236}">
                <a16:creationId xmlns:a16="http://schemas.microsoft.com/office/drawing/2014/main" id="{5412B7D6-9400-4B66-8814-DCF81BEB0C5A}"/>
              </a:ext>
            </a:extLst>
          </p:cNvPr>
          <p:cNvSpPr/>
          <p:nvPr/>
        </p:nvSpPr>
        <p:spPr>
          <a:xfrm rot="5400000" flipH="1">
            <a:off x="0" y="5372100"/>
            <a:ext cx="1485900" cy="1485900"/>
          </a:xfrm>
          <a:prstGeom prst="rtTriangle">
            <a:avLst/>
          </a:prstGeom>
          <a:solidFill>
            <a:srgbClr val="EF95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64ABBA9B-1329-47B1-9E6B-E01B6F3823E7}"/>
              </a:ext>
            </a:extLst>
          </p:cNvPr>
          <p:cNvSpPr/>
          <p:nvPr/>
        </p:nvSpPr>
        <p:spPr>
          <a:xfrm>
            <a:off x="10058400" y="97712"/>
            <a:ext cx="2133600" cy="177800"/>
          </a:xfrm>
          <a:prstGeom prst="rect">
            <a:avLst/>
          </a:prstGeom>
          <a:solidFill>
            <a:srgbClr val="9ED3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D575CD53-6108-481A-A31F-305A2B59F755}"/>
              </a:ext>
            </a:extLst>
          </p:cNvPr>
          <p:cNvSpPr txBox="1"/>
          <p:nvPr/>
        </p:nvSpPr>
        <p:spPr>
          <a:xfrm>
            <a:off x="690563" y="314325"/>
            <a:ext cx="10808351" cy="553998"/>
          </a:xfrm>
          <a:prstGeom prst="rect">
            <a:avLst/>
          </a:prstGeom>
          <a:noFill/>
        </p:spPr>
        <p:txBody>
          <a:bodyPr wrap="square" lIns="0" tIns="0" rIns="0" bIns="0" rtlCol="0" anchor="t">
            <a:spAutoFit/>
          </a:bodyPr>
          <a:lstStyle/>
          <a:p>
            <a:r>
              <a:rPr lang="en-US" sz="3600" b="1">
                <a:latin typeface="+mj-lt"/>
              </a:rPr>
              <a:t>GIAO TIẾP </a:t>
            </a:r>
            <a:r>
              <a:rPr lang="en-US" sz="3600">
                <a:latin typeface="+mj-lt"/>
              </a:rPr>
              <a:t>GIỮA USER CONTROLS VÀ APPLICATIONS </a:t>
            </a:r>
          </a:p>
        </p:txBody>
      </p:sp>
      <p:sp>
        <p:nvSpPr>
          <p:cNvPr id="7" name="Slide Number Placeholder 6">
            <a:extLst>
              <a:ext uri="{FF2B5EF4-FFF2-40B4-BE49-F238E27FC236}">
                <a16:creationId xmlns:a16="http://schemas.microsoft.com/office/drawing/2014/main" id="{62E62710-286F-4B00-9BF4-C4E48604ED0D}"/>
              </a:ext>
            </a:extLst>
          </p:cNvPr>
          <p:cNvSpPr>
            <a:spLocks noGrp="1"/>
          </p:cNvSpPr>
          <p:nvPr>
            <p:ph type="sldNum" sz="quarter" idx="12"/>
          </p:nvPr>
        </p:nvSpPr>
        <p:spPr/>
        <p:txBody>
          <a:bodyPr/>
          <a:lstStyle/>
          <a:p>
            <a:fld id="{8104C915-17D6-486A-86EC-048CBE10C825}" type="slidenum">
              <a:rPr lang="en-US" smtClean="0"/>
              <a:t>6</a:t>
            </a:fld>
            <a:endParaRPr lang="en-US"/>
          </a:p>
        </p:txBody>
      </p:sp>
      <p:grpSp>
        <p:nvGrpSpPr>
          <p:cNvPr id="42" name="Group 41">
            <a:extLst>
              <a:ext uri="{FF2B5EF4-FFF2-40B4-BE49-F238E27FC236}">
                <a16:creationId xmlns:a16="http://schemas.microsoft.com/office/drawing/2014/main" id="{62DC8E2E-F266-4724-A43D-92815FEA65E5}"/>
              </a:ext>
            </a:extLst>
          </p:cNvPr>
          <p:cNvGrpSpPr/>
          <p:nvPr/>
        </p:nvGrpSpPr>
        <p:grpSpPr>
          <a:xfrm>
            <a:off x="1485900" y="1907253"/>
            <a:ext cx="9519745" cy="425209"/>
            <a:chOff x="2562895" y="1897663"/>
            <a:chExt cx="9519745" cy="425209"/>
          </a:xfrm>
        </p:grpSpPr>
        <p:sp>
          <p:nvSpPr>
            <p:cNvPr id="45" name="Freeform 4460">
              <a:extLst>
                <a:ext uri="{FF2B5EF4-FFF2-40B4-BE49-F238E27FC236}">
                  <a16:creationId xmlns:a16="http://schemas.microsoft.com/office/drawing/2014/main" id="{AD43C4F9-E1B5-43CB-B634-71072E5E25D4}"/>
                </a:ext>
              </a:extLst>
            </p:cNvPr>
            <p:cNvSpPr>
              <a:spLocks noEditPoints="1"/>
            </p:cNvSpPr>
            <p:nvPr/>
          </p:nvSpPr>
          <p:spPr bwMode="auto">
            <a:xfrm>
              <a:off x="2562895" y="1967272"/>
              <a:ext cx="355600" cy="355600"/>
            </a:xfrm>
            <a:custGeom>
              <a:avLst/>
              <a:gdLst>
                <a:gd name="T0" fmla="*/ 371 w 718"/>
                <a:gd name="T1" fmla="*/ 473 h 718"/>
                <a:gd name="T2" fmla="*/ 359 w 718"/>
                <a:gd name="T3" fmla="*/ 478 h 718"/>
                <a:gd name="T4" fmla="*/ 346 w 718"/>
                <a:gd name="T5" fmla="*/ 473 h 718"/>
                <a:gd name="T6" fmla="*/ 344 w 718"/>
                <a:gd name="T7" fmla="*/ 371 h 718"/>
                <a:gd name="T8" fmla="*/ 353 w 718"/>
                <a:gd name="T9" fmla="*/ 361 h 718"/>
                <a:gd name="T10" fmla="*/ 381 w 718"/>
                <a:gd name="T11" fmla="*/ 356 h 718"/>
                <a:gd name="T12" fmla="*/ 412 w 718"/>
                <a:gd name="T13" fmla="*/ 337 h 718"/>
                <a:gd name="T14" fmla="*/ 430 w 718"/>
                <a:gd name="T15" fmla="*/ 307 h 718"/>
                <a:gd name="T16" fmla="*/ 432 w 718"/>
                <a:gd name="T17" fmla="*/ 270 h 718"/>
                <a:gd name="T18" fmla="*/ 417 w 718"/>
                <a:gd name="T19" fmla="*/ 238 h 718"/>
                <a:gd name="T20" fmla="*/ 388 w 718"/>
                <a:gd name="T21" fmla="*/ 215 h 718"/>
                <a:gd name="T22" fmla="*/ 352 w 718"/>
                <a:gd name="T23" fmla="*/ 210 h 718"/>
                <a:gd name="T24" fmla="*/ 318 w 718"/>
                <a:gd name="T25" fmla="*/ 223 h 718"/>
                <a:gd name="T26" fmla="*/ 293 w 718"/>
                <a:gd name="T27" fmla="*/ 249 h 718"/>
                <a:gd name="T28" fmla="*/ 284 w 718"/>
                <a:gd name="T29" fmla="*/ 285 h 718"/>
                <a:gd name="T30" fmla="*/ 278 w 718"/>
                <a:gd name="T31" fmla="*/ 298 h 718"/>
                <a:gd name="T32" fmla="*/ 263 w 718"/>
                <a:gd name="T33" fmla="*/ 299 h 718"/>
                <a:gd name="T34" fmla="*/ 254 w 718"/>
                <a:gd name="T35" fmla="*/ 288 h 718"/>
                <a:gd name="T36" fmla="*/ 263 w 718"/>
                <a:gd name="T37" fmla="*/ 244 h 718"/>
                <a:gd name="T38" fmla="*/ 292 w 718"/>
                <a:gd name="T39" fmla="*/ 205 h 718"/>
                <a:gd name="T40" fmla="*/ 338 w 718"/>
                <a:gd name="T41" fmla="*/ 182 h 718"/>
                <a:gd name="T42" fmla="*/ 390 w 718"/>
                <a:gd name="T43" fmla="*/ 184 h 718"/>
                <a:gd name="T44" fmla="*/ 433 w 718"/>
                <a:gd name="T45" fmla="*/ 211 h 718"/>
                <a:gd name="T46" fmla="*/ 459 w 718"/>
                <a:gd name="T47" fmla="*/ 254 h 718"/>
                <a:gd name="T48" fmla="*/ 462 w 718"/>
                <a:gd name="T49" fmla="*/ 304 h 718"/>
                <a:gd name="T50" fmla="*/ 444 w 718"/>
                <a:gd name="T51" fmla="*/ 347 h 718"/>
                <a:gd name="T52" fmla="*/ 410 w 718"/>
                <a:gd name="T53" fmla="*/ 377 h 718"/>
                <a:gd name="T54" fmla="*/ 359 w 718"/>
                <a:gd name="T55" fmla="*/ 576 h 718"/>
                <a:gd name="T56" fmla="*/ 328 w 718"/>
                <a:gd name="T57" fmla="*/ 560 h 718"/>
                <a:gd name="T58" fmla="*/ 324 w 718"/>
                <a:gd name="T59" fmla="*/ 524 h 718"/>
                <a:gd name="T60" fmla="*/ 352 w 718"/>
                <a:gd name="T61" fmla="*/ 502 h 718"/>
                <a:gd name="T62" fmla="*/ 385 w 718"/>
                <a:gd name="T63" fmla="*/ 513 h 718"/>
                <a:gd name="T64" fmla="*/ 396 w 718"/>
                <a:gd name="T65" fmla="*/ 546 h 718"/>
                <a:gd name="T66" fmla="*/ 373 w 718"/>
                <a:gd name="T67" fmla="*/ 574 h 718"/>
                <a:gd name="T68" fmla="*/ 322 w 718"/>
                <a:gd name="T69" fmla="*/ 2 h 718"/>
                <a:gd name="T70" fmla="*/ 235 w 718"/>
                <a:gd name="T71" fmla="*/ 23 h 718"/>
                <a:gd name="T72" fmla="*/ 158 w 718"/>
                <a:gd name="T73" fmla="*/ 62 h 718"/>
                <a:gd name="T74" fmla="*/ 93 w 718"/>
                <a:gd name="T75" fmla="*/ 118 h 718"/>
                <a:gd name="T76" fmla="*/ 44 w 718"/>
                <a:gd name="T77" fmla="*/ 188 h 718"/>
                <a:gd name="T78" fmla="*/ 11 w 718"/>
                <a:gd name="T79" fmla="*/ 270 h 718"/>
                <a:gd name="T80" fmla="*/ 0 w 718"/>
                <a:gd name="T81" fmla="*/ 360 h 718"/>
                <a:gd name="T82" fmla="*/ 11 w 718"/>
                <a:gd name="T83" fmla="*/ 450 h 718"/>
                <a:gd name="T84" fmla="*/ 44 w 718"/>
                <a:gd name="T85" fmla="*/ 531 h 718"/>
                <a:gd name="T86" fmla="*/ 93 w 718"/>
                <a:gd name="T87" fmla="*/ 600 h 718"/>
                <a:gd name="T88" fmla="*/ 158 w 718"/>
                <a:gd name="T89" fmla="*/ 657 h 718"/>
                <a:gd name="T90" fmla="*/ 235 w 718"/>
                <a:gd name="T91" fmla="*/ 697 h 718"/>
                <a:gd name="T92" fmla="*/ 322 w 718"/>
                <a:gd name="T93" fmla="*/ 716 h 718"/>
                <a:gd name="T94" fmla="*/ 414 w 718"/>
                <a:gd name="T95" fmla="*/ 714 h 718"/>
                <a:gd name="T96" fmla="*/ 498 w 718"/>
                <a:gd name="T97" fmla="*/ 690 h 718"/>
                <a:gd name="T98" fmla="*/ 573 w 718"/>
                <a:gd name="T99" fmla="*/ 647 h 718"/>
                <a:gd name="T100" fmla="*/ 635 w 718"/>
                <a:gd name="T101" fmla="*/ 588 h 718"/>
                <a:gd name="T102" fmla="*/ 682 w 718"/>
                <a:gd name="T103" fmla="*/ 515 h 718"/>
                <a:gd name="T104" fmla="*/ 710 w 718"/>
                <a:gd name="T105" fmla="*/ 431 h 718"/>
                <a:gd name="T106" fmla="*/ 718 w 718"/>
                <a:gd name="T107" fmla="*/ 340 h 718"/>
                <a:gd name="T108" fmla="*/ 702 w 718"/>
                <a:gd name="T109" fmla="*/ 253 h 718"/>
                <a:gd name="T110" fmla="*/ 665 w 718"/>
                <a:gd name="T111" fmla="*/ 174 h 718"/>
                <a:gd name="T112" fmla="*/ 613 w 718"/>
                <a:gd name="T113" fmla="*/ 106 h 718"/>
                <a:gd name="T114" fmla="*/ 544 w 718"/>
                <a:gd name="T115" fmla="*/ 53 h 718"/>
                <a:gd name="T116" fmla="*/ 465 w 718"/>
                <a:gd name="T117" fmla="*/ 16 h 718"/>
                <a:gd name="T118" fmla="*/ 377 w 718"/>
                <a:gd name="T119" fmla="*/ 1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18" h="718">
                  <a:moveTo>
                    <a:pt x="374" y="390"/>
                  </a:moveTo>
                  <a:lnTo>
                    <a:pt x="374" y="463"/>
                  </a:lnTo>
                  <a:lnTo>
                    <a:pt x="373" y="467"/>
                  </a:lnTo>
                  <a:lnTo>
                    <a:pt x="373" y="470"/>
                  </a:lnTo>
                  <a:lnTo>
                    <a:pt x="371" y="473"/>
                  </a:lnTo>
                  <a:lnTo>
                    <a:pt x="370" y="475"/>
                  </a:lnTo>
                  <a:lnTo>
                    <a:pt x="367" y="476"/>
                  </a:lnTo>
                  <a:lnTo>
                    <a:pt x="365" y="477"/>
                  </a:lnTo>
                  <a:lnTo>
                    <a:pt x="361" y="478"/>
                  </a:lnTo>
                  <a:lnTo>
                    <a:pt x="359" y="478"/>
                  </a:lnTo>
                  <a:lnTo>
                    <a:pt x="356" y="478"/>
                  </a:lnTo>
                  <a:lnTo>
                    <a:pt x="353" y="477"/>
                  </a:lnTo>
                  <a:lnTo>
                    <a:pt x="351" y="476"/>
                  </a:lnTo>
                  <a:lnTo>
                    <a:pt x="349" y="475"/>
                  </a:lnTo>
                  <a:lnTo>
                    <a:pt x="346" y="473"/>
                  </a:lnTo>
                  <a:lnTo>
                    <a:pt x="345" y="470"/>
                  </a:lnTo>
                  <a:lnTo>
                    <a:pt x="344" y="467"/>
                  </a:lnTo>
                  <a:lnTo>
                    <a:pt x="344" y="463"/>
                  </a:lnTo>
                  <a:lnTo>
                    <a:pt x="344" y="375"/>
                  </a:lnTo>
                  <a:lnTo>
                    <a:pt x="344" y="371"/>
                  </a:lnTo>
                  <a:lnTo>
                    <a:pt x="345" y="368"/>
                  </a:lnTo>
                  <a:lnTo>
                    <a:pt x="346" y="366"/>
                  </a:lnTo>
                  <a:lnTo>
                    <a:pt x="349" y="364"/>
                  </a:lnTo>
                  <a:lnTo>
                    <a:pt x="351" y="362"/>
                  </a:lnTo>
                  <a:lnTo>
                    <a:pt x="353" y="361"/>
                  </a:lnTo>
                  <a:lnTo>
                    <a:pt x="356" y="360"/>
                  </a:lnTo>
                  <a:lnTo>
                    <a:pt x="359" y="360"/>
                  </a:lnTo>
                  <a:lnTo>
                    <a:pt x="367" y="359"/>
                  </a:lnTo>
                  <a:lnTo>
                    <a:pt x="374" y="358"/>
                  </a:lnTo>
                  <a:lnTo>
                    <a:pt x="381" y="356"/>
                  </a:lnTo>
                  <a:lnTo>
                    <a:pt x="388" y="353"/>
                  </a:lnTo>
                  <a:lnTo>
                    <a:pt x="395" y="350"/>
                  </a:lnTo>
                  <a:lnTo>
                    <a:pt x="401" y="347"/>
                  </a:lnTo>
                  <a:lnTo>
                    <a:pt x="406" y="343"/>
                  </a:lnTo>
                  <a:lnTo>
                    <a:pt x="412" y="337"/>
                  </a:lnTo>
                  <a:lnTo>
                    <a:pt x="417" y="332"/>
                  </a:lnTo>
                  <a:lnTo>
                    <a:pt x="421" y="327"/>
                  </a:lnTo>
                  <a:lnTo>
                    <a:pt x="425" y="320"/>
                  </a:lnTo>
                  <a:lnTo>
                    <a:pt x="428" y="314"/>
                  </a:lnTo>
                  <a:lnTo>
                    <a:pt x="430" y="307"/>
                  </a:lnTo>
                  <a:lnTo>
                    <a:pt x="432" y="300"/>
                  </a:lnTo>
                  <a:lnTo>
                    <a:pt x="433" y="292"/>
                  </a:lnTo>
                  <a:lnTo>
                    <a:pt x="434" y="285"/>
                  </a:lnTo>
                  <a:lnTo>
                    <a:pt x="433" y="277"/>
                  </a:lnTo>
                  <a:lnTo>
                    <a:pt x="432" y="270"/>
                  </a:lnTo>
                  <a:lnTo>
                    <a:pt x="430" y="262"/>
                  </a:lnTo>
                  <a:lnTo>
                    <a:pt x="428" y="256"/>
                  </a:lnTo>
                  <a:lnTo>
                    <a:pt x="425" y="249"/>
                  </a:lnTo>
                  <a:lnTo>
                    <a:pt x="421" y="243"/>
                  </a:lnTo>
                  <a:lnTo>
                    <a:pt x="417" y="238"/>
                  </a:lnTo>
                  <a:lnTo>
                    <a:pt x="412" y="232"/>
                  </a:lnTo>
                  <a:lnTo>
                    <a:pt x="406" y="227"/>
                  </a:lnTo>
                  <a:lnTo>
                    <a:pt x="401" y="223"/>
                  </a:lnTo>
                  <a:lnTo>
                    <a:pt x="395" y="218"/>
                  </a:lnTo>
                  <a:lnTo>
                    <a:pt x="388" y="215"/>
                  </a:lnTo>
                  <a:lnTo>
                    <a:pt x="381" y="213"/>
                  </a:lnTo>
                  <a:lnTo>
                    <a:pt x="374" y="211"/>
                  </a:lnTo>
                  <a:lnTo>
                    <a:pt x="367" y="210"/>
                  </a:lnTo>
                  <a:lnTo>
                    <a:pt x="359" y="210"/>
                  </a:lnTo>
                  <a:lnTo>
                    <a:pt x="352" y="210"/>
                  </a:lnTo>
                  <a:lnTo>
                    <a:pt x="344" y="211"/>
                  </a:lnTo>
                  <a:lnTo>
                    <a:pt x="337" y="213"/>
                  </a:lnTo>
                  <a:lnTo>
                    <a:pt x="329" y="215"/>
                  </a:lnTo>
                  <a:lnTo>
                    <a:pt x="323" y="218"/>
                  </a:lnTo>
                  <a:lnTo>
                    <a:pt x="318" y="223"/>
                  </a:lnTo>
                  <a:lnTo>
                    <a:pt x="311" y="227"/>
                  </a:lnTo>
                  <a:lnTo>
                    <a:pt x="306" y="232"/>
                  </a:lnTo>
                  <a:lnTo>
                    <a:pt x="301" y="238"/>
                  </a:lnTo>
                  <a:lnTo>
                    <a:pt x="297" y="243"/>
                  </a:lnTo>
                  <a:lnTo>
                    <a:pt x="293" y="249"/>
                  </a:lnTo>
                  <a:lnTo>
                    <a:pt x="290" y="256"/>
                  </a:lnTo>
                  <a:lnTo>
                    <a:pt x="288" y="262"/>
                  </a:lnTo>
                  <a:lnTo>
                    <a:pt x="285" y="270"/>
                  </a:lnTo>
                  <a:lnTo>
                    <a:pt x="284" y="277"/>
                  </a:lnTo>
                  <a:lnTo>
                    <a:pt x="284" y="285"/>
                  </a:lnTo>
                  <a:lnTo>
                    <a:pt x="283" y="288"/>
                  </a:lnTo>
                  <a:lnTo>
                    <a:pt x="283" y="290"/>
                  </a:lnTo>
                  <a:lnTo>
                    <a:pt x="281" y="293"/>
                  </a:lnTo>
                  <a:lnTo>
                    <a:pt x="280" y="295"/>
                  </a:lnTo>
                  <a:lnTo>
                    <a:pt x="278" y="298"/>
                  </a:lnTo>
                  <a:lnTo>
                    <a:pt x="275" y="299"/>
                  </a:lnTo>
                  <a:lnTo>
                    <a:pt x="273" y="299"/>
                  </a:lnTo>
                  <a:lnTo>
                    <a:pt x="269" y="300"/>
                  </a:lnTo>
                  <a:lnTo>
                    <a:pt x="266" y="299"/>
                  </a:lnTo>
                  <a:lnTo>
                    <a:pt x="263" y="299"/>
                  </a:lnTo>
                  <a:lnTo>
                    <a:pt x="261" y="298"/>
                  </a:lnTo>
                  <a:lnTo>
                    <a:pt x="259" y="295"/>
                  </a:lnTo>
                  <a:lnTo>
                    <a:pt x="257" y="293"/>
                  </a:lnTo>
                  <a:lnTo>
                    <a:pt x="255" y="290"/>
                  </a:lnTo>
                  <a:lnTo>
                    <a:pt x="254" y="288"/>
                  </a:lnTo>
                  <a:lnTo>
                    <a:pt x="254" y="285"/>
                  </a:lnTo>
                  <a:lnTo>
                    <a:pt x="254" y="274"/>
                  </a:lnTo>
                  <a:lnTo>
                    <a:pt x="257" y="263"/>
                  </a:lnTo>
                  <a:lnTo>
                    <a:pt x="259" y="254"/>
                  </a:lnTo>
                  <a:lnTo>
                    <a:pt x="263" y="244"/>
                  </a:lnTo>
                  <a:lnTo>
                    <a:pt x="267" y="236"/>
                  </a:lnTo>
                  <a:lnTo>
                    <a:pt x="273" y="226"/>
                  </a:lnTo>
                  <a:lnTo>
                    <a:pt x="278" y="218"/>
                  </a:lnTo>
                  <a:lnTo>
                    <a:pt x="285" y="211"/>
                  </a:lnTo>
                  <a:lnTo>
                    <a:pt x="292" y="205"/>
                  </a:lnTo>
                  <a:lnTo>
                    <a:pt x="300" y="198"/>
                  </a:lnTo>
                  <a:lnTo>
                    <a:pt x="309" y="193"/>
                  </a:lnTo>
                  <a:lnTo>
                    <a:pt x="319" y="188"/>
                  </a:lnTo>
                  <a:lnTo>
                    <a:pt x="328" y="184"/>
                  </a:lnTo>
                  <a:lnTo>
                    <a:pt x="338" y="182"/>
                  </a:lnTo>
                  <a:lnTo>
                    <a:pt x="349" y="180"/>
                  </a:lnTo>
                  <a:lnTo>
                    <a:pt x="359" y="180"/>
                  </a:lnTo>
                  <a:lnTo>
                    <a:pt x="370" y="180"/>
                  </a:lnTo>
                  <a:lnTo>
                    <a:pt x="380" y="182"/>
                  </a:lnTo>
                  <a:lnTo>
                    <a:pt x="390" y="184"/>
                  </a:lnTo>
                  <a:lnTo>
                    <a:pt x="400" y="188"/>
                  </a:lnTo>
                  <a:lnTo>
                    <a:pt x="408" y="193"/>
                  </a:lnTo>
                  <a:lnTo>
                    <a:pt x="417" y="198"/>
                  </a:lnTo>
                  <a:lnTo>
                    <a:pt x="426" y="205"/>
                  </a:lnTo>
                  <a:lnTo>
                    <a:pt x="433" y="211"/>
                  </a:lnTo>
                  <a:lnTo>
                    <a:pt x="439" y="218"/>
                  </a:lnTo>
                  <a:lnTo>
                    <a:pt x="446" y="226"/>
                  </a:lnTo>
                  <a:lnTo>
                    <a:pt x="451" y="236"/>
                  </a:lnTo>
                  <a:lnTo>
                    <a:pt x="456" y="244"/>
                  </a:lnTo>
                  <a:lnTo>
                    <a:pt x="459" y="254"/>
                  </a:lnTo>
                  <a:lnTo>
                    <a:pt x="461" y="263"/>
                  </a:lnTo>
                  <a:lnTo>
                    <a:pt x="463" y="274"/>
                  </a:lnTo>
                  <a:lnTo>
                    <a:pt x="463" y="285"/>
                  </a:lnTo>
                  <a:lnTo>
                    <a:pt x="463" y="294"/>
                  </a:lnTo>
                  <a:lnTo>
                    <a:pt x="462" y="304"/>
                  </a:lnTo>
                  <a:lnTo>
                    <a:pt x="460" y="314"/>
                  </a:lnTo>
                  <a:lnTo>
                    <a:pt x="457" y="322"/>
                  </a:lnTo>
                  <a:lnTo>
                    <a:pt x="453" y="331"/>
                  </a:lnTo>
                  <a:lnTo>
                    <a:pt x="448" y="339"/>
                  </a:lnTo>
                  <a:lnTo>
                    <a:pt x="444" y="347"/>
                  </a:lnTo>
                  <a:lnTo>
                    <a:pt x="437" y="354"/>
                  </a:lnTo>
                  <a:lnTo>
                    <a:pt x="431" y="361"/>
                  </a:lnTo>
                  <a:lnTo>
                    <a:pt x="425" y="367"/>
                  </a:lnTo>
                  <a:lnTo>
                    <a:pt x="417" y="373"/>
                  </a:lnTo>
                  <a:lnTo>
                    <a:pt x="410" y="377"/>
                  </a:lnTo>
                  <a:lnTo>
                    <a:pt x="401" y="381"/>
                  </a:lnTo>
                  <a:lnTo>
                    <a:pt x="392" y="384"/>
                  </a:lnTo>
                  <a:lnTo>
                    <a:pt x="383" y="387"/>
                  </a:lnTo>
                  <a:lnTo>
                    <a:pt x="374" y="390"/>
                  </a:lnTo>
                  <a:close/>
                  <a:moveTo>
                    <a:pt x="359" y="576"/>
                  </a:moveTo>
                  <a:lnTo>
                    <a:pt x="352" y="576"/>
                  </a:lnTo>
                  <a:lnTo>
                    <a:pt x="344" y="574"/>
                  </a:lnTo>
                  <a:lnTo>
                    <a:pt x="338" y="569"/>
                  </a:lnTo>
                  <a:lnTo>
                    <a:pt x="332" y="565"/>
                  </a:lnTo>
                  <a:lnTo>
                    <a:pt x="328" y="560"/>
                  </a:lnTo>
                  <a:lnTo>
                    <a:pt x="324" y="553"/>
                  </a:lnTo>
                  <a:lnTo>
                    <a:pt x="322" y="546"/>
                  </a:lnTo>
                  <a:lnTo>
                    <a:pt x="322" y="538"/>
                  </a:lnTo>
                  <a:lnTo>
                    <a:pt x="322" y="532"/>
                  </a:lnTo>
                  <a:lnTo>
                    <a:pt x="324" y="524"/>
                  </a:lnTo>
                  <a:lnTo>
                    <a:pt x="328" y="518"/>
                  </a:lnTo>
                  <a:lnTo>
                    <a:pt x="332" y="513"/>
                  </a:lnTo>
                  <a:lnTo>
                    <a:pt x="338" y="508"/>
                  </a:lnTo>
                  <a:lnTo>
                    <a:pt x="344" y="504"/>
                  </a:lnTo>
                  <a:lnTo>
                    <a:pt x="352" y="502"/>
                  </a:lnTo>
                  <a:lnTo>
                    <a:pt x="359" y="501"/>
                  </a:lnTo>
                  <a:lnTo>
                    <a:pt x="367" y="502"/>
                  </a:lnTo>
                  <a:lnTo>
                    <a:pt x="373" y="504"/>
                  </a:lnTo>
                  <a:lnTo>
                    <a:pt x="380" y="508"/>
                  </a:lnTo>
                  <a:lnTo>
                    <a:pt x="385" y="513"/>
                  </a:lnTo>
                  <a:lnTo>
                    <a:pt x="390" y="518"/>
                  </a:lnTo>
                  <a:lnTo>
                    <a:pt x="393" y="524"/>
                  </a:lnTo>
                  <a:lnTo>
                    <a:pt x="396" y="532"/>
                  </a:lnTo>
                  <a:lnTo>
                    <a:pt x="397" y="538"/>
                  </a:lnTo>
                  <a:lnTo>
                    <a:pt x="396" y="546"/>
                  </a:lnTo>
                  <a:lnTo>
                    <a:pt x="393" y="553"/>
                  </a:lnTo>
                  <a:lnTo>
                    <a:pt x="390" y="560"/>
                  </a:lnTo>
                  <a:lnTo>
                    <a:pt x="385" y="565"/>
                  </a:lnTo>
                  <a:lnTo>
                    <a:pt x="380" y="569"/>
                  </a:lnTo>
                  <a:lnTo>
                    <a:pt x="373" y="574"/>
                  </a:lnTo>
                  <a:lnTo>
                    <a:pt x="367" y="576"/>
                  </a:lnTo>
                  <a:lnTo>
                    <a:pt x="359" y="576"/>
                  </a:lnTo>
                  <a:close/>
                  <a:moveTo>
                    <a:pt x="359" y="0"/>
                  </a:moveTo>
                  <a:lnTo>
                    <a:pt x="340" y="1"/>
                  </a:lnTo>
                  <a:lnTo>
                    <a:pt x="322" y="2"/>
                  </a:lnTo>
                  <a:lnTo>
                    <a:pt x="305" y="4"/>
                  </a:lnTo>
                  <a:lnTo>
                    <a:pt x="286" y="8"/>
                  </a:lnTo>
                  <a:lnTo>
                    <a:pt x="269" y="12"/>
                  </a:lnTo>
                  <a:lnTo>
                    <a:pt x="252" y="16"/>
                  </a:lnTo>
                  <a:lnTo>
                    <a:pt x="235" y="23"/>
                  </a:lnTo>
                  <a:lnTo>
                    <a:pt x="219" y="29"/>
                  </a:lnTo>
                  <a:lnTo>
                    <a:pt x="203" y="36"/>
                  </a:lnTo>
                  <a:lnTo>
                    <a:pt x="188" y="44"/>
                  </a:lnTo>
                  <a:lnTo>
                    <a:pt x="173" y="53"/>
                  </a:lnTo>
                  <a:lnTo>
                    <a:pt x="158" y="62"/>
                  </a:lnTo>
                  <a:lnTo>
                    <a:pt x="144" y="72"/>
                  </a:lnTo>
                  <a:lnTo>
                    <a:pt x="130" y="83"/>
                  </a:lnTo>
                  <a:lnTo>
                    <a:pt x="117" y="94"/>
                  </a:lnTo>
                  <a:lnTo>
                    <a:pt x="106" y="106"/>
                  </a:lnTo>
                  <a:lnTo>
                    <a:pt x="93" y="118"/>
                  </a:lnTo>
                  <a:lnTo>
                    <a:pt x="82" y="132"/>
                  </a:lnTo>
                  <a:lnTo>
                    <a:pt x="71" y="145"/>
                  </a:lnTo>
                  <a:lnTo>
                    <a:pt x="62" y="159"/>
                  </a:lnTo>
                  <a:lnTo>
                    <a:pt x="52" y="174"/>
                  </a:lnTo>
                  <a:lnTo>
                    <a:pt x="44" y="188"/>
                  </a:lnTo>
                  <a:lnTo>
                    <a:pt x="35" y="205"/>
                  </a:lnTo>
                  <a:lnTo>
                    <a:pt x="29" y="220"/>
                  </a:lnTo>
                  <a:lnTo>
                    <a:pt x="22" y="237"/>
                  </a:lnTo>
                  <a:lnTo>
                    <a:pt x="16" y="253"/>
                  </a:lnTo>
                  <a:lnTo>
                    <a:pt x="11" y="270"/>
                  </a:lnTo>
                  <a:lnTo>
                    <a:pt x="7" y="287"/>
                  </a:lnTo>
                  <a:lnTo>
                    <a:pt x="4" y="305"/>
                  </a:lnTo>
                  <a:lnTo>
                    <a:pt x="2" y="322"/>
                  </a:lnTo>
                  <a:lnTo>
                    <a:pt x="1" y="340"/>
                  </a:lnTo>
                  <a:lnTo>
                    <a:pt x="0" y="360"/>
                  </a:lnTo>
                  <a:lnTo>
                    <a:pt x="1" y="378"/>
                  </a:lnTo>
                  <a:lnTo>
                    <a:pt x="2" y="396"/>
                  </a:lnTo>
                  <a:lnTo>
                    <a:pt x="4" y="414"/>
                  </a:lnTo>
                  <a:lnTo>
                    <a:pt x="7" y="431"/>
                  </a:lnTo>
                  <a:lnTo>
                    <a:pt x="11" y="450"/>
                  </a:lnTo>
                  <a:lnTo>
                    <a:pt x="16" y="467"/>
                  </a:lnTo>
                  <a:lnTo>
                    <a:pt x="22" y="483"/>
                  </a:lnTo>
                  <a:lnTo>
                    <a:pt x="29" y="499"/>
                  </a:lnTo>
                  <a:lnTo>
                    <a:pt x="35" y="515"/>
                  </a:lnTo>
                  <a:lnTo>
                    <a:pt x="44" y="531"/>
                  </a:lnTo>
                  <a:lnTo>
                    <a:pt x="52" y="546"/>
                  </a:lnTo>
                  <a:lnTo>
                    <a:pt x="62" y="560"/>
                  </a:lnTo>
                  <a:lnTo>
                    <a:pt x="71" y="575"/>
                  </a:lnTo>
                  <a:lnTo>
                    <a:pt x="82" y="588"/>
                  </a:lnTo>
                  <a:lnTo>
                    <a:pt x="93" y="600"/>
                  </a:lnTo>
                  <a:lnTo>
                    <a:pt x="106" y="613"/>
                  </a:lnTo>
                  <a:lnTo>
                    <a:pt x="117" y="625"/>
                  </a:lnTo>
                  <a:lnTo>
                    <a:pt x="130" y="637"/>
                  </a:lnTo>
                  <a:lnTo>
                    <a:pt x="144" y="647"/>
                  </a:lnTo>
                  <a:lnTo>
                    <a:pt x="158" y="657"/>
                  </a:lnTo>
                  <a:lnTo>
                    <a:pt x="173" y="667"/>
                  </a:lnTo>
                  <a:lnTo>
                    <a:pt x="188" y="675"/>
                  </a:lnTo>
                  <a:lnTo>
                    <a:pt x="203" y="683"/>
                  </a:lnTo>
                  <a:lnTo>
                    <a:pt x="219" y="690"/>
                  </a:lnTo>
                  <a:lnTo>
                    <a:pt x="235" y="697"/>
                  </a:lnTo>
                  <a:lnTo>
                    <a:pt x="252" y="702"/>
                  </a:lnTo>
                  <a:lnTo>
                    <a:pt x="269" y="707"/>
                  </a:lnTo>
                  <a:lnTo>
                    <a:pt x="286" y="711"/>
                  </a:lnTo>
                  <a:lnTo>
                    <a:pt x="305" y="714"/>
                  </a:lnTo>
                  <a:lnTo>
                    <a:pt x="322" y="716"/>
                  </a:lnTo>
                  <a:lnTo>
                    <a:pt x="340" y="718"/>
                  </a:lnTo>
                  <a:lnTo>
                    <a:pt x="359" y="718"/>
                  </a:lnTo>
                  <a:lnTo>
                    <a:pt x="377" y="718"/>
                  </a:lnTo>
                  <a:lnTo>
                    <a:pt x="396" y="716"/>
                  </a:lnTo>
                  <a:lnTo>
                    <a:pt x="414" y="714"/>
                  </a:lnTo>
                  <a:lnTo>
                    <a:pt x="431" y="711"/>
                  </a:lnTo>
                  <a:lnTo>
                    <a:pt x="448" y="707"/>
                  </a:lnTo>
                  <a:lnTo>
                    <a:pt x="465" y="702"/>
                  </a:lnTo>
                  <a:lnTo>
                    <a:pt x="482" y="697"/>
                  </a:lnTo>
                  <a:lnTo>
                    <a:pt x="498" y="690"/>
                  </a:lnTo>
                  <a:lnTo>
                    <a:pt x="514" y="683"/>
                  </a:lnTo>
                  <a:lnTo>
                    <a:pt x="529" y="675"/>
                  </a:lnTo>
                  <a:lnTo>
                    <a:pt x="544" y="667"/>
                  </a:lnTo>
                  <a:lnTo>
                    <a:pt x="559" y="657"/>
                  </a:lnTo>
                  <a:lnTo>
                    <a:pt x="573" y="647"/>
                  </a:lnTo>
                  <a:lnTo>
                    <a:pt x="587" y="637"/>
                  </a:lnTo>
                  <a:lnTo>
                    <a:pt x="600" y="625"/>
                  </a:lnTo>
                  <a:lnTo>
                    <a:pt x="613" y="613"/>
                  </a:lnTo>
                  <a:lnTo>
                    <a:pt x="625" y="600"/>
                  </a:lnTo>
                  <a:lnTo>
                    <a:pt x="635" y="588"/>
                  </a:lnTo>
                  <a:lnTo>
                    <a:pt x="646" y="575"/>
                  </a:lnTo>
                  <a:lnTo>
                    <a:pt x="657" y="560"/>
                  </a:lnTo>
                  <a:lnTo>
                    <a:pt x="665" y="546"/>
                  </a:lnTo>
                  <a:lnTo>
                    <a:pt x="675" y="531"/>
                  </a:lnTo>
                  <a:lnTo>
                    <a:pt x="682" y="515"/>
                  </a:lnTo>
                  <a:lnTo>
                    <a:pt x="690" y="499"/>
                  </a:lnTo>
                  <a:lnTo>
                    <a:pt x="696" y="483"/>
                  </a:lnTo>
                  <a:lnTo>
                    <a:pt x="702" y="467"/>
                  </a:lnTo>
                  <a:lnTo>
                    <a:pt x="707" y="450"/>
                  </a:lnTo>
                  <a:lnTo>
                    <a:pt x="710" y="431"/>
                  </a:lnTo>
                  <a:lnTo>
                    <a:pt x="713" y="414"/>
                  </a:lnTo>
                  <a:lnTo>
                    <a:pt x="716" y="396"/>
                  </a:lnTo>
                  <a:lnTo>
                    <a:pt x="718" y="378"/>
                  </a:lnTo>
                  <a:lnTo>
                    <a:pt x="718" y="360"/>
                  </a:lnTo>
                  <a:lnTo>
                    <a:pt x="718" y="340"/>
                  </a:lnTo>
                  <a:lnTo>
                    <a:pt x="716" y="322"/>
                  </a:lnTo>
                  <a:lnTo>
                    <a:pt x="713" y="305"/>
                  </a:lnTo>
                  <a:lnTo>
                    <a:pt x="710" y="287"/>
                  </a:lnTo>
                  <a:lnTo>
                    <a:pt x="707" y="270"/>
                  </a:lnTo>
                  <a:lnTo>
                    <a:pt x="702" y="253"/>
                  </a:lnTo>
                  <a:lnTo>
                    <a:pt x="696" y="237"/>
                  </a:lnTo>
                  <a:lnTo>
                    <a:pt x="690" y="220"/>
                  </a:lnTo>
                  <a:lnTo>
                    <a:pt x="682" y="205"/>
                  </a:lnTo>
                  <a:lnTo>
                    <a:pt x="675" y="188"/>
                  </a:lnTo>
                  <a:lnTo>
                    <a:pt x="665" y="174"/>
                  </a:lnTo>
                  <a:lnTo>
                    <a:pt x="657" y="159"/>
                  </a:lnTo>
                  <a:lnTo>
                    <a:pt x="646" y="145"/>
                  </a:lnTo>
                  <a:lnTo>
                    <a:pt x="635" y="132"/>
                  </a:lnTo>
                  <a:lnTo>
                    <a:pt x="625" y="118"/>
                  </a:lnTo>
                  <a:lnTo>
                    <a:pt x="613" y="106"/>
                  </a:lnTo>
                  <a:lnTo>
                    <a:pt x="600" y="94"/>
                  </a:lnTo>
                  <a:lnTo>
                    <a:pt x="587" y="83"/>
                  </a:lnTo>
                  <a:lnTo>
                    <a:pt x="573" y="72"/>
                  </a:lnTo>
                  <a:lnTo>
                    <a:pt x="559" y="62"/>
                  </a:lnTo>
                  <a:lnTo>
                    <a:pt x="544" y="53"/>
                  </a:lnTo>
                  <a:lnTo>
                    <a:pt x="529" y="44"/>
                  </a:lnTo>
                  <a:lnTo>
                    <a:pt x="514" y="36"/>
                  </a:lnTo>
                  <a:lnTo>
                    <a:pt x="498" y="29"/>
                  </a:lnTo>
                  <a:lnTo>
                    <a:pt x="482" y="23"/>
                  </a:lnTo>
                  <a:lnTo>
                    <a:pt x="465" y="16"/>
                  </a:lnTo>
                  <a:lnTo>
                    <a:pt x="448" y="12"/>
                  </a:lnTo>
                  <a:lnTo>
                    <a:pt x="431" y="8"/>
                  </a:lnTo>
                  <a:lnTo>
                    <a:pt x="414" y="4"/>
                  </a:lnTo>
                  <a:lnTo>
                    <a:pt x="396" y="2"/>
                  </a:lnTo>
                  <a:lnTo>
                    <a:pt x="377" y="1"/>
                  </a:lnTo>
                  <a:lnTo>
                    <a:pt x="359" y="0"/>
                  </a:lnTo>
                  <a:close/>
                </a:path>
              </a:pathLst>
            </a:custGeom>
            <a:solidFill>
              <a:schemeClr val="accent5">
                <a:lumMod val="75000"/>
              </a:schemeClr>
            </a:solidFill>
            <a:ln>
              <a:noFill/>
            </a:ln>
          </p:spPr>
          <p:txBody>
            <a:bodyPr vert="horz" wrap="square" lIns="91440" tIns="45720" rIns="91440" bIns="45720" numCol="1" anchor="t" anchorCtr="0" compatLnSpc="1">
              <a:prstTxWarp prst="textNoShape">
                <a:avLst/>
              </a:prstTxWarp>
            </a:bodyPr>
            <a:lstStyle/>
            <a:p>
              <a:endParaRPr lang="en-US" sz="2400">
                <a:latin typeface="Quicksand" pitchFamily="2" charset="0"/>
              </a:endParaRPr>
            </a:p>
          </p:txBody>
        </p:sp>
        <p:sp>
          <p:nvSpPr>
            <p:cNvPr id="46" name="TextBox 45">
              <a:extLst>
                <a:ext uri="{FF2B5EF4-FFF2-40B4-BE49-F238E27FC236}">
                  <a16:creationId xmlns:a16="http://schemas.microsoft.com/office/drawing/2014/main" id="{FCF4D569-BD3F-4FAE-9539-02F21AF7A887}"/>
                </a:ext>
              </a:extLst>
            </p:cNvPr>
            <p:cNvSpPr txBox="1"/>
            <p:nvPr/>
          </p:nvSpPr>
          <p:spPr>
            <a:xfrm>
              <a:off x="3129914" y="1897663"/>
              <a:ext cx="8952726" cy="369332"/>
            </a:xfrm>
            <a:prstGeom prst="rect">
              <a:avLst/>
            </a:prstGeom>
            <a:noFill/>
          </p:spPr>
          <p:txBody>
            <a:bodyPr wrap="square" lIns="0" tIns="0" rIns="0" bIns="0" rtlCol="0">
              <a:spAutoFit/>
            </a:bodyPr>
            <a:lstStyle/>
            <a:p>
              <a:r>
                <a:rPr lang="en-US" sz="2400">
                  <a:latin typeface="Quicksand" pitchFamily="2" charset="0"/>
                </a:rPr>
                <a:t>T</a:t>
              </a:r>
              <a:r>
                <a:rPr lang="vi-VN" sz="2400">
                  <a:latin typeface="Quicksand" pitchFamily="2" charset="0"/>
                </a:rPr>
                <a:t>rong .NET</a:t>
              </a:r>
              <a:r>
                <a:rPr lang="en-US" sz="2400">
                  <a:latin typeface="Quicksand" pitchFamily="2" charset="0"/>
                </a:rPr>
                <a:t>,</a:t>
              </a:r>
              <a:r>
                <a:rPr lang="vi-VN" sz="2400">
                  <a:latin typeface="Quicksand" pitchFamily="2" charset="0"/>
                </a:rPr>
                <a:t> form</a:t>
              </a:r>
              <a:r>
                <a:rPr lang="en-US" sz="2400">
                  <a:latin typeface="Quicksand" pitchFamily="2" charset="0"/>
                </a:rPr>
                <a:t> và</a:t>
              </a:r>
              <a:r>
                <a:rPr lang="vi-VN" sz="2400">
                  <a:latin typeface="Quicksand" pitchFamily="2" charset="0"/>
                </a:rPr>
                <a:t> controls chứa những user control.</a:t>
              </a:r>
              <a:endParaRPr lang="en-US" sz="2400">
                <a:latin typeface="Quicksand" pitchFamily="2" charset="0"/>
              </a:endParaRPr>
            </a:p>
          </p:txBody>
        </p:sp>
      </p:grpSp>
      <p:grpSp>
        <p:nvGrpSpPr>
          <p:cNvPr id="48" name="Group 47">
            <a:extLst>
              <a:ext uri="{FF2B5EF4-FFF2-40B4-BE49-F238E27FC236}">
                <a16:creationId xmlns:a16="http://schemas.microsoft.com/office/drawing/2014/main" id="{8BFEA1B3-30EF-4798-84C3-22F67A926C0C}"/>
              </a:ext>
            </a:extLst>
          </p:cNvPr>
          <p:cNvGrpSpPr/>
          <p:nvPr/>
        </p:nvGrpSpPr>
        <p:grpSpPr>
          <a:xfrm>
            <a:off x="1485900" y="2956515"/>
            <a:ext cx="9519745" cy="738664"/>
            <a:chOff x="2562895" y="1897663"/>
            <a:chExt cx="9519745" cy="738664"/>
          </a:xfrm>
        </p:grpSpPr>
        <p:sp>
          <p:nvSpPr>
            <p:cNvPr id="49" name="Freeform 4460">
              <a:extLst>
                <a:ext uri="{FF2B5EF4-FFF2-40B4-BE49-F238E27FC236}">
                  <a16:creationId xmlns:a16="http://schemas.microsoft.com/office/drawing/2014/main" id="{32D711F4-3E39-49B3-B441-03E3B675DB2D}"/>
                </a:ext>
              </a:extLst>
            </p:cNvPr>
            <p:cNvSpPr>
              <a:spLocks noEditPoints="1"/>
            </p:cNvSpPr>
            <p:nvPr/>
          </p:nvSpPr>
          <p:spPr bwMode="auto">
            <a:xfrm>
              <a:off x="2562895" y="1967272"/>
              <a:ext cx="355600" cy="355600"/>
            </a:xfrm>
            <a:custGeom>
              <a:avLst/>
              <a:gdLst>
                <a:gd name="T0" fmla="*/ 371 w 718"/>
                <a:gd name="T1" fmla="*/ 473 h 718"/>
                <a:gd name="T2" fmla="*/ 359 w 718"/>
                <a:gd name="T3" fmla="*/ 478 h 718"/>
                <a:gd name="T4" fmla="*/ 346 w 718"/>
                <a:gd name="T5" fmla="*/ 473 h 718"/>
                <a:gd name="T6" fmla="*/ 344 w 718"/>
                <a:gd name="T7" fmla="*/ 371 h 718"/>
                <a:gd name="T8" fmla="*/ 353 w 718"/>
                <a:gd name="T9" fmla="*/ 361 h 718"/>
                <a:gd name="T10" fmla="*/ 381 w 718"/>
                <a:gd name="T11" fmla="*/ 356 h 718"/>
                <a:gd name="T12" fmla="*/ 412 w 718"/>
                <a:gd name="T13" fmla="*/ 337 h 718"/>
                <a:gd name="T14" fmla="*/ 430 w 718"/>
                <a:gd name="T15" fmla="*/ 307 h 718"/>
                <a:gd name="T16" fmla="*/ 432 w 718"/>
                <a:gd name="T17" fmla="*/ 270 h 718"/>
                <a:gd name="T18" fmla="*/ 417 w 718"/>
                <a:gd name="T19" fmla="*/ 238 h 718"/>
                <a:gd name="T20" fmla="*/ 388 w 718"/>
                <a:gd name="T21" fmla="*/ 215 h 718"/>
                <a:gd name="T22" fmla="*/ 352 w 718"/>
                <a:gd name="T23" fmla="*/ 210 h 718"/>
                <a:gd name="T24" fmla="*/ 318 w 718"/>
                <a:gd name="T25" fmla="*/ 223 h 718"/>
                <a:gd name="T26" fmla="*/ 293 w 718"/>
                <a:gd name="T27" fmla="*/ 249 h 718"/>
                <a:gd name="T28" fmla="*/ 284 w 718"/>
                <a:gd name="T29" fmla="*/ 285 h 718"/>
                <a:gd name="T30" fmla="*/ 278 w 718"/>
                <a:gd name="T31" fmla="*/ 298 h 718"/>
                <a:gd name="T32" fmla="*/ 263 w 718"/>
                <a:gd name="T33" fmla="*/ 299 h 718"/>
                <a:gd name="T34" fmla="*/ 254 w 718"/>
                <a:gd name="T35" fmla="*/ 288 h 718"/>
                <a:gd name="T36" fmla="*/ 263 w 718"/>
                <a:gd name="T37" fmla="*/ 244 h 718"/>
                <a:gd name="T38" fmla="*/ 292 w 718"/>
                <a:gd name="T39" fmla="*/ 205 h 718"/>
                <a:gd name="T40" fmla="*/ 338 w 718"/>
                <a:gd name="T41" fmla="*/ 182 h 718"/>
                <a:gd name="T42" fmla="*/ 390 w 718"/>
                <a:gd name="T43" fmla="*/ 184 h 718"/>
                <a:gd name="T44" fmla="*/ 433 w 718"/>
                <a:gd name="T45" fmla="*/ 211 h 718"/>
                <a:gd name="T46" fmla="*/ 459 w 718"/>
                <a:gd name="T47" fmla="*/ 254 h 718"/>
                <a:gd name="T48" fmla="*/ 462 w 718"/>
                <a:gd name="T49" fmla="*/ 304 h 718"/>
                <a:gd name="T50" fmla="*/ 444 w 718"/>
                <a:gd name="T51" fmla="*/ 347 h 718"/>
                <a:gd name="T52" fmla="*/ 410 w 718"/>
                <a:gd name="T53" fmla="*/ 377 h 718"/>
                <a:gd name="T54" fmla="*/ 359 w 718"/>
                <a:gd name="T55" fmla="*/ 576 h 718"/>
                <a:gd name="T56" fmla="*/ 328 w 718"/>
                <a:gd name="T57" fmla="*/ 560 h 718"/>
                <a:gd name="T58" fmla="*/ 324 w 718"/>
                <a:gd name="T59" fmla="*/ 524 h 718"/>
                <a:gd name="T60" fmla="*/ 352 w 718"/>
                <a:gd name="T61" fmla="*/ 502 h 718"/>
                <a:gd name="T62" fmla="*/ 385 w 718"/>
                <a:gd name="T63" fmla="*/ 513 h 718"/>
                <a:gd name="T64" fmla="*/ 396 w 718"/>
                <a:gd name="T65" fmla="*/ 546 h 718"/>
                <a:gd name="T66" fmla="*/ 373 w 718"/>
                <a:gd name="T67" fmla="*/ 574 h 718"/>
                <a:gd name="T68" fmla="*/ 322 w 718"/>
                <a:gd name="T69" fmla="*/ 2 h 718"/>
                <a:gd name="T70" fmla="*/ 235 w 718"/>
                <a:gd name="T71" fmla="*/ 23 h 718"/>
                <a:gd name="T72" fmla="*/ 158 w 718"/>
                <a:gd name="T73" fmla="*/ 62 h 718"/>
                <a:gd name="T74" fmla="*/ 93 w 718"/>
                <a:gd name="T75" fmla="*/ 118 h 718"/>
                <a:gd name="T76" fmla="*/ 44 w 718"/>
                <a:gd name="T77" fmla="*/ 188 h 718"/>
                <a:gd name="T78" fmla="*/ 11 w 718"/>
                <a:gd name="T79" fmla="*/ 270 h 718"/>
                <a:gd name="T80" fmla="*/ 0 w 718"/>
                <a:gd name="T81" fmla="*/ 360 h 718"/>
                <a:gd name="T82" fmla="*/ 11 w 718"/>
                <a:gd name="T83" fmla="*/ 450 h 718"/>
                <a:gd name="T84" fmla="*/ 44 w 718"/>
                <a:gd name="T85" fmla="*/ 531 h 718"/>
                <a:gd name="T86" fmla="*/ 93 w 718"/>
                <a:gd name="T87" fmla="*/ 600 h 718"/>
                <a:gd name="T88" fmla="*/ 158 w 718"/>
                <a:gd name="T89" fmla="*/ 657 h 718"/>
                <a:gd name="T90" fmla="*/ 235 w 718"/>
                <a:gd name="T91" fmla="*/ 697 h 718"/>
                <a:gd name="T92" fmla="*/ 322 w 718"/>
                <a:gd name="T93" fmla="*/ 716 h 718"/>
                <a:gd name="T94" fmla="*/ 414 w 718"/>
                <a:gd name="T95" fmla="*/ 714 h 718"/>
                <a:gd name="T96" fmla="*/ 498 w 718"/>
                <a:gd name="T97" fmla="*/ 690 h 718"/>
                <a:gd name="T98" fmla="*/ 573 w 718"/>
                <a:gd name="T99" fmla="*/ 647 h 718"/>
                <a:gd name="T100" fmla="*/ 635 w 718"/>
                <a:gd name="T101" fmla="*/ 588 h 718"/>
                <a:gd name="T102" fmla="*/ 682 w 718"/>
                <a:gd name="T103" fmla="*/ 515 h 718"/>
                <a:gd name="T104" fmla="*/ 710 w 718"/>
                <a:gd name="T105" fmla="*/ 431 h 718"/>
                <a:gd name="T106" fmla="*/ 718 w 718"/>
                <a:gd name="T107" fmla="*/ 340 h 718"/>
                <a:gd name="T108" fmla="*/ 702 w 718"/>
                <a:gd name="T109" fmla="*/ 253 h 718"/>
                <a:gd name="T110" fmla="*/ 665 w 718"/>
                <a:gd name="T111" fmla="*/ 174 h 718"/>
                <a:gd name="T112" fmla="*/ 613 w 718"/>
                <a:gd name="T113" fmla="*/ 106 h 718"/>
                <a:gd name="T114" fmla="*/ 544 w 718"/>
                <a:gd name="T115" fmla="*/ 53 h 718"/>
                <a:gd name="T116" fmla="*/ 465 w 718"/>
                <a:gd name="T117" fmla="*/ 16 h 718"/>
                <a:gd name="T118" fmla="*/ 377 w 718"/>
                <a:gd name="T119" fmla="*/ 1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18" h="718">
                  <a:moveTo>
                    <a:pt x="374" y="390"/>
                  </a:moveTo>
                  <a:lnTo>
                    <a:pt x="374" y="463"/>
                  </a:lnTo>
                  <a:lnTo>
                    <a:pt x="373" y="467"/>
                  </a:lnTo>
                  <a:lnTo>
                    <a:pt x="373" y="470"/>
                  </a:lnTo>
                  <a:lnTo>
                    <a:pt x="371" y="473"/>
                  </a:lnTo>
                  <a:lnTo>
                    <a:pt x="370" y="475"/>
                  </a:lnTo>
                  <a:lnTo>
                    <a:pt x="367" y="476"/>
                  </a:lnTo>
                  <a:lnTo>
                    <a:pt x="365" y="477"/>
                  </a:lnTo>
                  <a:lnTo>
                    <a:pt x="361" y="478"/>
                  </a:lnTo>
                  <a:lnTo>
                    <a:pt x="359" y="478"/>
                  </a:lnTo>
                  <a:lnTo>
                    <a:pt x="356" y="478"/>
                  </a:lnTo>
                  <a:lnTo>
                    <a:pt x="353" y="477"/>
                  </a:lnTo>
                  <a:lnTo>
                    <a:pt x="351" y="476"/>
                  </a:lnTo>
                  <a:lnTo>
                    <a:pt x="349" y="475"/>
                  </a:lnTo>
                  <a:lnTo>
                    <a:pt x="346" y="473"/>
                  </a:lnTo>
                  <a:lnTo>
                    <a:pt x="345" y="470"/>
                  </a:lnTo>
                  <a:lnTo>
                    <a:pt x="344" y="467"/>
                  </a:lnTo>
                  <a:lnTo>
                    <a:pt x="344" y="463"/>
                  </a:lnTo>
                  <a:lnTo>
                    <a:pt x="344" y="375"/>
                  </a:lnTo>
                  <a:lnTo>
                    <a:pt x="344" y="371"/>
                  </a:lnTo>
                  <a:lnTo>
                    <a:pt x="345" y="368"/>
                  </a:lnTo>
                  <a:lnTo>
                    <a:pt x="346" y="366"/>
                  </a:lnTo>
                  <a:lnTo>
                    <a:pt x="349" y="364"/>
                  </a:lnTo>
                  <a:lnTo>
                    <a:pt x="351" y="362"/>
                  </a:lnTo>
                  <a:lnTo>
                    <a:pt x="353" y="361"/>
                  </a:lnTo>
                  <a:lnTo>
                    <a:pt x="356" y="360"/>
                  </a:lnTo>
                  <a:lnTo>
                    <a:pt x="359" y="360"/>
                  </a:lnTo>
                  <a:lnTo>
                    <a:pt x="367" y="359"/>
                  </a:lnTo>
                  <a:lnTo>
                    <a:pt x="374" y="358"/>
                  </a:lnTo>
                  <a:lnTo>
                    <a:pt x="381" y="356"/>
                  </a:lnTo>
                  <a:lnTo>
                    <a:pt x="388" y="353"/>
                  </a:lnTo>
                  <a:lnTo>
                    <a:pt x="395" y="350"/>
                  </a:lnTo>
                  <a:lnTo>
                    <a:pt x="401" y="347"/>
                  </a:lnTo>
                  <a:lnTo>
                    <a:pt x="406" y="343"/>
                  </a:lnTo>
                  <a:lnTo>
                    <a:pt x="412" y="337"/>
                  </a:lnTo>
                  <a:lnTo>
                    <a:pt x="417" y="332"/>
                  </a:lnTo>
                  <a:lnTo>
                    <a:pt x="421" y="327"/>
                  </a:lnTo>
                  <a:lnTo>
                    <a:pt x="425" y="320"/>
                  </a:lnTo>
                  <a:lnTo>
                    <a:pt x="428" y="314"/>
                  </a:lnTo>
                  <a:lnTo>
                    <a:pt x="430" y="307"/>
                  </a:lnTo>
                  <a:lnTo>
                    <a:pt x="432" y="300"/>
                  </a:lnTo>
                  <a:lnTo>
                    <a:pt x="433" y="292"/>
                  </a:lnTo>
                  <a:lnTo>
                    <a:pt x="434" y="285"/>
                  </a:lnTo>
                  <a:lnTo>
                    <a:pt x="433" y="277"/>
                  </a:lnTo>
                  <a:lnTo>
                    <a:pt x="432" y="270"/>
                  </a:lnTo>
                  <a:lnTo>
                    <a:pt x="430" y="262"/>
                  </a:lnTo>
                  <a:lnTo>
                    <a:pt x="428" y="256"/>
                  </a:lnTo>
                  <a:lnTo>
                    <a:pt x="425" y="249"/>
                  </a:lnTo>
                  <a:lnTo>
                    <a:pt x="421" y="243"/>
                  </a:lnTo>
                  <a:lnTo>
                    <a:pt x="417" y="238"/>
                  </a:lnTo>
                  <a:lnTo>
                    <a:pt x="412" y="232"/>
                  </a:lnTo>
                  <a:lnTo>
                    <a:pt x="406" y="227"/>
                  </a:lnTo>
                  <a:lnTo>
                    <a:pt x="401" y="223"/>
                  </a:lnTo>
                  <a:lnTo>
                    <a:pt x="395" y="218"/>
                  </a:lnTo>
                  <a:lnTo>
                    <a:pt x="388" y="215"/>
                  </a:lnTo>
                  <a:lnTo>
                    <a:pt x="381" y="213"/>
                  </a:lnTo>
                  <a:lnTo>
                    <a:pt x="374" y="211"/>
                  </a:lnTo>
                  <a:lnTo>
                    <a:pt x="367" y="210"/>
                  </a:lnTo>
                  <a:lnTo>
                    <a:pt x="359" y="210"/>
                  </a:lnTo>
                  <a:lnTo>
                    <a:pt x="352" y="210"/>
                  </a:lnTo>
                  <a:lnTo>
                    <a:pt x="344" y="211"/>
                  </a:lnTo>
                  <a:lnTo>
                    <a:pt x="337" y="213"/>
                  </a:lnTo>
                  <a:lnTo>
                    <a:pt x="329" y="215"/>
                  </a:lnTo>
                  <a:lnTo>
                    <a:pt x="323" y="218"/>
                  </a:lnTo>
                  <a:lnTo>
                    <a:pt x="318" y="223"/>
                  </a:lnTo>
                  <a:lnTo>
                    <a:pt x="311" y="227"/>
                  </a:lnTo>
                  <a:lnTo>
                    <a:pt x="306" y="232"/>
                  </a:lnTo>
                  <a:lnTo>
                    <a:pt x="301" y="238"/>
                  </a:lnTo>
                  <a:lnTo>
                    <a:pt x="297" y="243"/>
                  </a:lnTo>
                  <a:lnTo>
                    <a:pt x="293" y="249"/>
                  </a:lnTo>
                  <a:lnTo>
                    <a:pt x="290" y="256"/>
                  </a:lnTo>
                  <a:lnTo>
                    <a:pt x="288" y="262"/>
                  </a:lnTo>
                  <a:lnTo>
                    <a:pt x="285" y="270"/>
                  </a:lnTo>
                  <a:lnTo>
                    <a:pt x="284" y="277"/>
                  </a:lnTo>
                  <a:lnTo>
                    <a:pt x="284" y="285"/>
                  </a:lnTo>
                  <a:lnTo>
                    <a:pt x="283" y="288"/>
                  </a:lnTo>
                  <a:lnTo>
                    <a:pt x="283" y="290"/>
                  </a:lnTo>
                  <a:lnTo>
                    <a:pt x="281" y="293"/>
                  </a:lnTo>
                  <a:lnTo>
                    <a:pt x="280" y="295"/>
                  </a:lnTo>
                  <a:lnTo>
                    <a:pt x="278" y="298"/>
                  </a:lnTo>
                  <a:lnTo>
                    <a:pt x="275" y="299"/>
                  </a:lnTo>
                  <a:lnTo>
                    <a:pt x="273" y="299"/>
                  </a:lnTo>
                  <a:lnTo>
                    <a:pt x="269" y="300"/>
                  </a:lnTo>
                  <a:lnTo>
                    <a:pt x="266" y="299"/>
                  </a:lnTo>
                  <a:lnTo>
                    <a:pt x="263" y="299"/>
                  </a:lnTo>
                  <a:lnTo>
                    <a:pt x="261" y="298"/>
                  </a:lnTo>
                  <a:lnTo>
                    <a:pt x="259" y="295"/>
                  </a:lnTo>
                  <a:lnTo>
                    <a:pt x="257" y="293"/>
                  </a:lnTo>
                  <a:lnTo>
                    <a:pt x="255" y="290"/>
                  </a:lnTo>
                  <a:lnTo>
                    <a:pt x="254" y="288"/>
                  </a:lnTo>
                  <a:lnTo>
                    <a:pt x="254" y="285"/>
                  </a:lnTo>
                  <a:lnTo>
                    <a:pt x="254" y="274"/>
                  </a:lnTo>
                  <a:lnTo>
                    <a:pt x="257" y="263"/>
                  </a:lnTo>
                  <a:lnTo>
                    <a:pt x="259" y="254"/>
                  </a:lnTo>
                  <a:lnTo>
                    <a:pt x="263" y="244"/>
                  </a:lnTo>
                  <a:lnTo>
                    <a:pt x="267" y="236"/>
                  </a:lnTo>
                  <a:lnTo>
                    <a:pt x="273" y="226"/>
                  </a:lnTo>
                  <a:lnTo>
                    <a:pt x="278" y="218"/>
                  </a:lnTo>
                  <a:lnTo>
                    <a:pt x="285" y="211"/>
                  </a:lnTo>
                  <a:lnTo>
                    <a:pt x="292" y="205"/>
                  </a:lnTo>
                  <a:lnTo>
                    <a:pt x="300" y="198"/>
                  </a:lnTo>
                  <a:lnTo>
                    <a:pt x="309" y="193"/>
                  </a:lnTo>
                  <a:lnTo>
                    <a:pt x="319" y="188"/>
                  </a:lnTo>
                  <a:lnTo>
                    <a:pt x="328" y="184"/>
                  </a:lnTo>
                  <a:lnTo>
                    <a:pt x="338" y="182"/>
                  </a:lnTo>
                  <a:lnTo>
                    <a:pt x="349" y="180"/>
                  </a:lnTo>
                  <a:lnTo>
                    <a:pt x="359" y="180"/>
                  </a:lnTo>
                  <a:lnTo>
                    <a:pt x="370" y="180"/>
                  </a:lnTo>
                  <a:lnTo>
                    <a:pt x="380" y="182"/>
                  </a:lnTo>
                  <a:lnTo>
                    <a:pt x="390" y="184"/>
                  </a:lnTo>
                  <a:lnTo>
                    <a:pt x="400" y="188"/>
                  </a:lnTo>
                  <a:lnTo>
                    <a:pt x="408" y="193"/>
                  </a:lnTo>
                  <a:lnTo>
                    <a:pt x="417" y="198"/>
                  </a:lnTo>
                  <a:lnTo>
                    <a:pt x="426" y="205"/>
                  </a:lnTo>
                  <a:lnTo>
                    <a:pt x="433" y="211"/>
                  </a:lnTo>
                  <a:lnTo>
                    <a:pt x="439" y="218"/>
                  </a:lnTo>
                  <a:lnTo>
                    <a:pt x="446" y="226"/>
                  </a:lnTo>
                  <a:lnTo>
                    <a:pt x="451" y="236"/>
                  </a:lnTo>
                  <a:lnTo>
                    <a:pt x="456" y="244"/>
                  </a:lnTo>
                  <a:lnTo>
                    <a:pt x="459" y="254"/>
                  </a:lnTo>
                  <a:lnTo>
                    <a:pt x="461" y="263"/>
                  </a:lnTo>
                  <a:lnTo>
                    <a:pt x="463" y="274"/>
                  </a:lnTo>
                  <a:lnTo>
                    <a:pt x="463" y="285"/>
                  </a:lnTo>
                  <a:lnTo>
                    <a:pt x="463" y="294"/>
                  </a:lnTo>
                  <a:lnTo>
                    <a:pt x="462" y="304"/>
                  </a:lnTo>
                  <a:lnTo>
                    <a:pt x="460" y="314"/>
                  </a:lnTo>
                  <a:lnTo>
                    <a:pt x="457" y="322"/>
                  </a:lnTo>
                  <a:lnTo>
                    <a:pt x="453" y="331"/>
                  </a:lnTo>
                  <a:lnTo>
                    <a:pt x="448" y="339"/>
                  </a:lnTo>
                  <a:lnTo>
                    <a:pt x="444" y="347"/>
                  </a:lnTo>
                  <a:lnTo>
                    <a:pt x="437" y="354"/>
                  </a:lnTo>
                  <a:lnTo>
                    <a:pt x="431" y="361"/>
                  </a:lnTo>
                  <a:lnTo>
                    <a:pt x="425" y="367"/>
                  </a:lnTo>
                  <a:lnTo>
                    <a:pt x="417" y="373"/>
                  </a:lnTo>
                  <a:lnTo>
                    <a:pt x="410" y="377"/>
                  </a:lnTo>
                  <a:lnTo>
                    <a:pt x="401" y="381"/>
                  </a:lnTo>
                  <a:lnTo>
                    <a:pt x="392" y="384"/>
                  </a:lnTo>
                  <a:lnTo>
                    <a:pt x="383" y="387"/>
                  </a:lnTo>
                  <a:lnTo>
                    <a:pt x="374" y="390"/>
                  </a:lnTo>
                  <a:close/>
                  <a:moveTo>
                    <a:pt x="359" y="576"/>
                  </a:moveTo>
                  <a:lnTo>
                    <a:pt x="352" y="576"/>
                  </a:lnTo>
                  <a:lnTo>
                    <a:pt x="344" y="574"/>
                  </a:lnTo>
                  <a:lnTo>
                    <a:pt x="338" y="569"/>
                  </a:lnTo>
                  <a:lnTo>
                    <a:pt x="332" y="565"/>
                  </a:lnTo>
                  <a:lnTo>
                    <a:pt x="328" y="560"/>
                  </a:lnTo>
                  <a:lnTo>
                    <a:pt x="324" y="553"/>
                  </a:lnTo>
                  <a:lnTo>
                    <a:pt x="322" y="546"/>
                  </a:lnTo>
                  <a:lnTo>
                    <a:pt x="322" y="538"/>
                  </a:lnTo>
                  <a:lnTo>
                    <a:pt x="322" y="532"/>
                  </a:lnTo>
                  <a:lnTo>
                    <a:pt x="324" y="524"/>
                  </a:lnTo>
                  <a:lnTo>
                    <a:pt x="328" y="518"/>
                  </a:lnTo>
                  <a:lnTo>
                    <a:pt x="332" y="513"/>
                  </a:lnTo>
                  <a:lnTo>
                    <a:pt x="338" y="508"/>
                  </a:lnTo>
                  <a:lnTo>
                    <a:pt x="344" y="504"/>
                  </a:lnTo>
                  <a:lnTo>
                    <a:pt x="352" y="502"/>
                  </a:lnTo>
                  <a:lnTo>
                    <a:pt x="359" y="501"/>
                  </a:lnTo>
                  <a:lnTo>
                    <a:pt x="367" y="502"/>
                  </a:lnTo>
                  <a:lnTo>
                    <a:pt x="373" y="504"/>
                  </a:lnTo>
                  <a:lnTo>
                    <a:pt x="380" y="508"/>
                  </a:lnTo>
                  <a:lnTo>
                    <a:pt x="385" y="513"/>
                  </a:lnTo>
                  <a:lnTo>
                    <a:pt x="390" y="518"/>
                  </a:lnTo>
                  <a:lnTo>
                    <a:pt x="393" y="524"/>
                  </a:lnTo>
                  <a:lnTo>
                    <a:pt x="396" y="532"/>
                  </a:lnTo>
                  <a:lnTo>
                    <a:pt x="397" y="538"/>
                  </a:lnTo>
                  <a:lnTo>
                    <a:pt x="396" y="546"/>
                  </a:lnTo>
                  <a:lnTo>
                    <a:pt x="393" y="553"/>
                  </a:lnTo>
                  <a:lnTo>
                    <a:pt x="390" y="560"/>
                  </a:lnTo>
                  <a:lnTo>
                    <a:pt x="385" y="565"/>
                  </a:lnTo>
                  <a:lnTo>
                    <a:pt x="380" y="569"/>
                  </a:lnTo>
                  <a:lnTo>
                    <a:pt x="373" y="574"/>
                  </a:lnTo>
                  <a:lnTo>
                    <a:pt x="367" y="576"/>
                  </a:lnTo>
                  <a:lnTo>
                    <a:pt x="359" y="576"/>
                  </a:lnTo>
                  <a:close/>
                  <a:moveTo>
                    <a:pt x="359" y="0"/>
                  </a:moveTo>
                  <a:lnTo>
                    <a:pt x="340" y="1"/>
                  </a:lnTo>
                  <a:lnTo>
                    <a:pt x="322" y="2"/>
                  </a:lnTo>
                  <a:lnTo>
                    <a:pt x="305" y="4"/>
                  </a:lnTo>
                  <a:lnTo>
                    <a:pt x="286" y="8"/>
                  </a:lnTo>
                  <a:lnTo>
                    <a:pt x="269" y="12"/>
                  </a:lnTo>
                  <a:lnTo>
                    <a:pt x="252" y="16"/>
                  </a:lnTo>
                  <a:lnTo>
                    <a:pt x="235" y="23"/>
                  </a:lnTo>
                  <a:lnTo>
                    <a:pt x="219" y="29"/>
                  </a:lnTo>
                  <a:lnTo>
                    <a:pt x="203" y="36"/>
                  </a:lnTo>
                  <a:lnTo>
                    <a:pt x="188" y="44"/>
                  </a:lnTo>
                  <a:lnTo>
                    <a:pt x="173" y="53"/>
                  </a:lnTo>
                  <a:lnTo>
                    <a:pt x="158" y="62"/>
                  </a:lnTo>
                  <a:lnTo>
                    <a:pt x="144" y="72"/>
                  </a:lnTo>
                  <a:lnTo>
                    <a:pt x="130" y="83"/>
                  </a:lnTo>
                  <a:lnTo>
                    <a:pt x="117" y="94"/>
                  </a:lnTo>
                  <a:lnTo>
                    <a:pt x="106" y="106"/>
                  </a:lnTo>
                  <a:lnTo>
                    <a:pt x="93" y="118"/>
                  </a:lnTo>
                  <a:lnTo>
                    <a:pt x="82" y="132"/>
                  </a:lnTo>
                  <a:lnTo>
                    <a:pt x="71" y="145"/>
                  </a:lnTo>
                  <a:lnTo>
                    <a:pt x="62" y="159"/>
                  </a:lnTo>
                  <a:lnTo>
                    <a:pt x="52" y="174"/>
                  </a:lnTo>
                  <a:lnTo>
                    <a:pt x="44" y="188"/>
                  </a:lnTo>
                  <a:lnTo>
                    <a:pt x="35" y="205"/>
                  </a:lnTo>
                  <a:lnTo>
                    <a:pt x="29" y="220"/>
                  </a:lnTo>
                  <a:lnTo>
                    <a:pt x="22" y="237"/>
                  </a:lnTo>
                  <a:lnTo>
                    <a:pt x="16" y="253"/>
                  </a:lnTo>
                  <a:lnTo>
                    <a:pt x="11" y="270"/>
                  </a:lnTo>
                  <a:lnTo>
                    <a:pt x="7" y="287"/>
                  </a:lnTo>
                  <a:lnTo>
                    <a:pt x="4" y="305"/>
                  </a:lnTo>
                  <a:lnTo>
                    <a:pt x="2" y="322"/>
                  </a:lnTo>
                  <a:lnTo>
                    <a:pt x="1" y="340"/>
                  </a:lnTo>
                  <a:lnTo>
                    <a:pt x="0" y="360"/>
                  </a:lnTo>
                  <a:lnTo>
                    <a:pt x="1" y="378"/>
                  </a:lnTo>
                  <a:lnTo>
                    <a:pt x="2" y="396"/>
                  </a:lnTo>
                  <a:lnTo>
                    <a:pt x="4" y="414"/>
                  </a:lnTo>
                  <a:lnTo>
                    <a:pt x="7" y="431"/>
                  </a:lnTo>
                  <a:lnTo>
                    <a:pt x="11" y="450"/>
                  </a:lnTo>
                  <a:lnTo>
                    <a:pt x="16" y="467"/>
                  </a:lnTo>
                  <a:lnTo>
                    <a:pt x="22" y="483"/>
                  </a:lnTo>
                  <a:lnTo>
                    <a:pt x="29" y="499"/>
                  </a:lnTo>
                  <a:lnTo>
                    <a:pt x="35" y="515"/>
                  </a:lnTo>
                  <a:lnTo>
                    <a:pt x="44" y="531"/>
                  </a:lnTo>
                  <a:lnTo>
                    <a:pt x="52" y="546"/>
                  </a:lnTo>
                  <a:lnTo>
                    <a:pt x="62" y="560"/>
                  </a:lnTo>
                  <a:lnTo>
                    <a:pt x="71" y="575"/>
                  </a:lnTo>
                  <a:lnTo>
                    <a:pt x="82" y="588"/>
                  </a:lnTo>
                  <a:lnTo>
                    <a:pt x="93" y="600"/>
                  </a:lnTo>
                  <a:lnTo>
                    <a:pt x="106" y="613"/>
                  </a:lnTo>
                  <a:lnTo>
                    <a:pt x="117" y="625"/>
                  </a:lnTo>
                  <a:lnTo>
                    <a:pt x="130" y="637"/>
                  </a:lnTo>
                  <a:lnTo>
                    <a:pt x="144" y="647"/>
                  </a:lnTo>
                  <a:lnTo>
                    <a:pt x="158" y="657"/>
                  </a:lnTo>
                  <a:lnTo>
                    <a:pt x="173" y="667"/>
                  </a:lnTo>
                  <a:lnTo>
                    <a:pt x="188" y="675"/>
                  </a:lnTo>
                  <a:lnTo>
                    <a:pt x="203" y="683"/>
                  </a:lnTo>
                  <a:lnTo>
                    <a:pt x="219" y="690"/>
                  </a:lnTo>
                  <a:lnTo>
                    <a:pt x="235" y="697"/>
                  </a:lnTo>
                  <a:lnTo>
                    <a:pt x="252" y="702"/>
                  </a:lnTo>
                  <a:lnTo>
                    <a:pt x="269" y="707"/>
                  </a:lnTo>
                  <a:lnTo>
                    <a:pt x="286" y="711"/>
                  </a:lnTo>
                  <a:lnTo>
                    <a:pt x="305" y="714"/>
                  </a:lnTo>
                  <a:lnTo>
                    <a:pt x="322" y="716"/>
                  </a:lnTo>
                  <a:lnTo>
                    <a:pt x="340" y="718"/>
                  </a:lnTo>
                  <a:lnTo>
                    <a:pt x="359" y="718"/>
                  </a:lnTo>
                  <a:lnTo>
                    <a:pt x="377" y="718"/>
                  </a:lnTo>
                  <a:lnTo>
                    <a:pt x="396" y="716"/>
                  </a:lnTo>
                  <a:lnTo>
                    <a:pt x="414" y="714"/>
                  </a:lnTo>
                  <a:lnTo>
                    <a:pt x="431" y="711"/>
                  </a:lnTo>
                  <a:lnTo>
                    <a:pt x="448" y="707"/>
                  </a:lnTo>
                  <a:lnTo>
                    <a:pt x="465" y="702"/>
                  </a:lnTo>
                  <a:lnTo>
                    <a:pt x="482" y="697"/>
                  </a:lnTo>
                  <a:lnTo>
                    <a:pt x="498" y="690"/>
                  </a:lnTo>
                  <a:lnTo>
                    <a:pt x="514" y="683"/>
                  </a:lnTo>
                  <a:lnTo>
                    <a:pt x="529" y="675"/>
                  </a:lnTo>
                  <a:lnTo>
                    <a:pt x="544" y="667"/>
                  </a:lnTo>
                  <a:lnTo>
                    <a:pt x="559" y="657"/>
                  </a:lnTo>
                  <a:lnTo>
                    <a:pt x="573" y="647"/>
                  </a:lnTo>
                  <a:lnTo>
                    <a:pt x="587" y="637"/>
                  </a:lnTo>
                  <a:lnTo>
                    <a:pt x="600" y="625"/>
                  </a:lnTo>
                  <a:lnTo>
                    <a:pt x="613" y="613"/>
                  </a:lnTo>
                  <a:lnTo>
                    <a:pt x="625" y="600"/>
                  </a:lnTo>
                  <a:lnTo>
                    <a:pt x="635" y="588"/>
                  </a:lnTo>
                  <a:lnTo>
                    <a:pt x="646" y="575"/>
                  </a:lnTo>
                  <a:lnTo>
                    <a:pt x="657" y="560"/>
                  </a:lnTo>
                  <a:lnTo>
                    <a:pt x="665" y="546"/>
                  </a:lnTo>
                  <a:lnTo>
                    <a:pt x="675" y="531"/>
                  </a:lnTo>
                  <a:lnTo>
                    <a:pt x="682" y="515"/>
                  </a:lnTo>
                  <a:lnTo>
                    <a:pt x="690" y="499"/>
                  </a:lnTo>
                  <a:lnTo>
                    <a:pt x="696" y="483"/>
                  </a:lnTo>
                  <a:lnTo>
                    <a:pt x="702" y="467"/>
                  </a:lnTo>
                  <a:lnTo>
                    <a:pt x="707" y="450"/>
                  </a:lnTo>
                  <a:lnTo>
                    <a:pt x="710" y="431"/>
                  </a:lnTo>
                  <a:lnTo>
                    <a:pt x="713" y="414"/>
                  </a:lnTo>
                  <a:lnTo>
                    <a:pt x="716" y="396"/>
                  </a:lnTo>
                  <a:lnTo>
                    <a:pt x="718" y="378"/>
                  </a:lnTo>
                  <a:lnTo>
                    <a:pt x="718" y="360"/>
                  </a:lnTo>
                  <a:lnTo>
                    <a:pt x="718" y="340"/>
                  </a:lnTo>
                  <a:lnTo>
                    <a:pt x="716" y="322"/>
                  </a:lnTo>
                  <a:lnTo>
                    <a:pt x="713" y="305"/>
                  </a:lnTo>
                  <a:lnTo>
                    <a:pt x="710" y="287"/>
                  </a:lnTo>
                  <a:lnTo>
                    <a:pt x="707" y="270"/>
                  </a:lnTo>
                  <a:lnTo>
                    <a:pt x="702" y="253"/>
                  </a:lnTo>
                  <a:lnTo>
                    <a:pt x="696" y="237"/>
                  </a:lnTo>
                  <a:lnTo>
                    <a:pt x="690" y="220"/>
                  </a:lnTo>
                  <a:lnTo>
                    <a:pt x="682" y="205"/>
                  </a:lnTo>
                  <a:lnTo>
                    <a:pt x="675" y="188"/>
                  </a:lnTo>
                  <a:lnTo>
                    <a:pt x="665" y="174"/>
                  </a:lnTo>
                  <a:lnTo>
                    <a:pt x="657" y="159"/>
                  </a:lnTo>
                  <a:lnTo>
                    <a:pt x="646" y="145"/>
                  </a:lnTo>
                  <a:lnTo>
                    <a:pt x="635" y="132"/>
                  </a:lnTo>
                  <a:lnTo>
                    <a:pt x="625" y="118"/>
                  </a:lnTo>
                  <a:lnTo>
                    <a:pt x="613" y="106"/>
                  </a:lnTo>
                  <a:lnTo>
                    <a:pt x="600" y="94"/>
                  </a:lnTo>
                  <a:lnTo>
                    <a:pt x="587" y="83"/>
                  </a:lnTo>
                  <a:lnTo>
                    <a:pt x="573" y="72"/>
                  </a:lnTo>
                  <a:lnTo>
                    <a:pt x="559" y="62"/>
                  </a:lnTo>
                  <a:lnTo>
                    <a:pt x="544" y="53"/>
                  </a:lnTo>
                  <a:lnTo>
                    <a:pt x="529" y="44"/>
                  </a:lnTo>
                  <a:lnTo>
                    <a:pt x="514" y="36"/>
                  </a:lnTo>
                  <a:lnTo>
                    <a:pt x="498" y="29"/>
                  </a:lnTo>
                  <a:lnTo>
                    <a:pt x="482" y="23"/>
                  </a:lnTo>
                  <a:lnTo>
                    <a:pt x="465" y="16"/>
                  </a:lnTo>
                  <a:lnTo>
                    <a:pt x="448" y="12"/>
                  </a:lnTo>
                  <a:lnTo>
                    <a:pt x="431" y="8"/>
                  </a:lnTo>
                  <a:lnTo>
                    <a:pt x="414" y="4"/>
                  </a:lnTo>
                  <a:lnTo>
                    <a:pt x="396" y="2"/>
                  </a:lnTo>
                  <a:lnTo>
                    <a:pt x="377" y="1"/>
                  </a:lnTo>
                  <a:lnTo>
                    <a:pt x="359" y="0"/>
                  </a:lnTo>
                  <a:close/>
                </a:path>
              </a:pathLst>
            </a:custGeom>
            <a:solidFill>
              <a:schemeClr val="accent5">
                <a:lumMod val="75000"/>
              </a:schemeClr>
            </a:solidFill>
            <a:ln>
              <a:noFill/>
            </a:ln>
          </p:spPr>
          <p:txBody>
            <a:bodyPr vert="horz" wrap="square" lIns="91440" tIns="45720" rIns="91440" bIns="45720" numCol="1" anchor="t" anchorCtr="0" compatLnSpc="1">
              <a:prstTxWarp prst="textNoShape">
                <a:avLst/>
              </a:prstTxWarp>
            </a:bodyPr>
            <a:lstStyle/>
            <a:p>
              <a:endParaRPr lang="en-US" sz="2400">
                <a:latin typeface="Quicksand" pitchFamily="2" charset="0"/>
              </a:endParaRPr>
            </a:p>
          </p:txBody>
        </p:sp>
        <p:sp>
          <p:nvSpPr>
            <p:cNvPr id="51" name="TextBox 50">
              <a:extLst>
                <a:ext uri="{FF2B5EF4-FFF2-40B4-BE49-F238E27FC236}">
                  <a16:creationId xmlns:a16="http://schemas.microsoft.com/office/drawing/2014/main" id="{E087657E-2AAD-487E-8469-F4D5142EE535}"/>
                </a:ext>
              </a:extLst>
            </p:cNvPr>
            <p:cNvSpPr txBox="1"/>
            <p:nvPr/>
          </p:nvSpPr>
          <p:spPr>
            <a:xfrm>
              <a:off x="3129914" y="1897663"/>
              <a:ext cx="8952726" cy="738664"/>
            </a:xfrm>
            <a:prstGeom prst="rect">
              <a:avLst/>
            </a:prstGeom>
            <a:noFill/>
          </p:spPr>
          <p:txBody>
            <a:bodyPr wrap="square" lIns="0" tIns="0" rIns="0" bIns="0" rtlCol="0">
              <a:spAutoFit/>
            </a:bodyPr>
            <a:lstStyle/>
            <a:p>
              <a:r>
                <a:rPr lang="vi-VN" sz="2400">
                  <a:latin typeface="Quicksand" pitchFamily="2" charset="0"/>
                </a:rPr>
                <a:t>Những events của user control sẽ không được kích hoạt cho các ứng dụng, form chứa nó.</a:t>
              </a:r>
              <a:endParaRPr lang="en-US" sz="2400">
                <a:latin typeface="Quicksand" pitchFamily="2" charset="0"/>
              </a:endParaRPr>
            </a:p>
          </p:txBody>
        </p:sp>
      </p:grpSp>
      <p:grpSp>
        <p:nvGrpSpPr>
          <p:cNvPr id="56" name="Group 55">
            <a:extLst>
              <a:ext uri="{FF2B5EF4-FFF2-40B4-BE49-F238E27FC236}">
                <a16:creationId xmlns:a16="http://schemas.microsoft.com/office/drawing/2014/main" id="{B51911E2-ED30-4DBE-B358-6E2372A421EC}"/>
              </a:ext>
            </a:extLst>
          </p:cNvPr>
          <p:cNvGrpSpPr/>
          <p:nvPr/>
        </p:nvGrpSpPr>
        <p:grpSpPr>
          <a:xfrm>
            <a:off x="1485900" y="4075386"/>
            <a:ext cx="9519745" cy="738664"/>
            <a:chOff x="2562895" y="1897663"/>
            <a:chExt cx="9519745" cy="738664"/>
          </a:xfrm>
        </p:grpSpPr>
        <p:sp>
          <p:nvSpPr>
            <p:cNvPr id="57" name="Freeform 4460">
              <a:extLst>
                <a:ext uri="{FF2B5EF4-FFF2-40B4-BE49-F238E27FC236}">
                  <a16:creationId xmlns:a16="http://schemas.microsoft.com/office/drawing/2014/main" id="{FE111EBA-A993-470D-A00F-C7CFD40F7FB6}"/>
                </a:ext>
              </a:extLst>
            </p:cNvPr>
            <p:cNvSpPr>
              <a:spLocks noEditPoints="1"/>
            </p:cNvSpPr>
            <p:nvPr/>
          </p:nvSpPr>
          <p:spPr bwMode="auto">
            <a:xfrm>
              <a:off x="2562895" y="1967272"/>
              <a:ext cx="355600" cy="355600"/>
            </a:xfrm>
            <a:custGeom>
              <a:avLst/>
              <a:gdLst>
                <a:gd name="T0" fmla="*/ 371 w 718"/>
                <a:gd name="T1" fmla="*/ 473 h 718"/>
                <a:gd name="T2" fmla="*/ 359 w 718"/>
                <a:gd name="T3" fmla="*/ 478 h 718"/>
                <a:gd name="T4" fmla="*/ 346 w 718"/>
                <a:gd name="T5" fmla="*/ 473 h 718"/>
                <a:gd name="T6" fmla="*/ 344 w 718"/>
                <a:gd name="T7" fmla="*/ 371 h 718"/>
                <a:gd name="T8" fmla="*/ 353 w 718"/>
                <a:gd name="T9" fmla="*/ 361 h 718"/>
                <a:gd name="T10" fmla="*/ 381 w 718"/>
                <a:gd name="T11" fmla="*/ 356 h 718"/>
                <a:gd name="T12" fmla="*/ 412 w 718"/>
                <a:gd name="T13" fmla="*/ 337 h 718"/>
                <a:gd name="T14" fmla="*/ 430 w 718"/>
                <a:gd name="T15" fmla="*/ 307 h 718"/>
                <a:gd name="T16" fmla="*/ 432 w 718"/>
                <a:gd name="T17" fmla="*/ 270 h 718"/>
                <a:gd name="T18" fmla="*/ 417 w 718"/>
                <a:gd name="T19" fmla="*/ 238 h 718"/>
                <a:gd name="T20" fmla="*/ 388 w 718"/>
                <a:gd name="T21" fmla="*/ 215 h 718"/>
                <a:gd name="T22" fmla="*/ 352 w 718"/>
                <a:gd name="T23" fmla="*/ 210 h 718"/>
                <a:gd name="T24" fmla="*/ 318 w 718"/>
                <a:gd name="T25" fmla="*/ 223 h 718"/>
                <a:gd name="T26" fmla="*/ 293 w 718"/>
                <a:gd name="T27" fmla="*/ 249 h 718"/>
                <a:gd name="T28" fmla="*/ 284 w 718"/>
                <a:gd name="T29" fmla="*/ 285 h 718"/>
                <a:gd name="T30" fmla="*/ 278 w 718"/>
                <a:gd name="T31" fmla="*/ 298 h 718"/>
                <a:gd name="T32" fmla="*/ 263 w 718"/>
                <a:gd name="T33" fmla="*/ 299 h 718"/>
                <a:gd name="T34" fmla="*/ 254 w 718"/>
                <a:gd name="T35" fmla="*/ 288 h 718"/>
                <a:gd name="T36" fmla="*/ 263 w 718"/>
                <a:gd name="T37" fmla="*/ 244 h 718"/>
                <a:gd name="T38" fmla="*/ 292 w 718"/>
                <a:gd name="T39" fmla="*/ 205 h 718"/>
                <a:gd name="T40" fmla="*/ 338 w 718"/>
                <a:gd name="T41" fmla="*/ 182 h 718"/>
                <a:gd name="T42" fmla="*/ 390 w 718"/>
                <a:gd name="T43" fmla="*/ 184 h 718"/>
                <a:gd name="T44" fmla="*/ 433 w 718"/>
                <a:gd name="T45" fmla="*/ 211 h 718"/>
                <a:gd name="T46" fmla="*/ 459 w 718"/>
                <a:gd name="T47" fmla="*/ 254 h 718"/>
                <a:gd name="T48" fmla="*/ 462 w 718"/>
                <a:gd name="T49" fmla="*/ 304 h 718"/>
                <a:gd name="T50" fmla="*/ 444 w 718"/>
                <a:gd name="T51" fmla="*/ 347 h 718"/>
                <a:gd name="T52" fmla="*/ 410 w 718"/>
                <a:gd name="T53" fmla="*/ 377 h 718"/>
                <a:gd name="T54" fmla="*/ 359 w 718"/>
                <a:gd name="T55" fmla="*/ 576 h 718"/>
                <a:gd name="T56" fmla="*/ 328 w 718"/>
                <a:gd name="T57" fmla="*/ 560 h 718"/>
                <a:gd name="T58" fmla="*/ 324 w 718"/>
                <a:gd name="T59" fmla="*/ 524 h 718"/>
                <a:gd name="T60" fmla="*/ 352 w 718"/>
                <a:gd name="T61" fmla="*/ 502 h 718"/>
                <a:gd name="T62" fmla="*/ 385 w 718"/>
                <a:gd name="T63" fmla="*/ 513 h 718"/>
                <a:gd name="T64" fmla="*/ 396 w 718"/>
                <a:gd name="T65" fmla="*/ 546 h 718"/>
                <a:gd name="T66" fmla="*/ 373 w 718"/>
                <a:gd name="T67" fmla="*/ 574 h 718"/>
                <a:gd name="T68" fmla="*/ 322 w 718"/>
                <a:gd name="T69" fmla="*/ 2 h 718"/>
                <a:gd name="T70" fmla="*/ 235 w 718"/>
                <a:gd name="T71" fmla="*/ 23 h 718"/>
                <a:gd name="T72" fmla="*/ 158 w 718"/>
                <a:gd name="T73" fmla="*/ 62 h 718"/>
                <a:gd name="T74" fmla="*/ 93 w 718"/>
                <a:gd name="T75" fmla="*/ 118 h 718"/>
                <a:gd name="T76" fmla="*/ 44 w 718"/>
                <a:gd name="T77" fmla="*/ 188 h 718"/>
                <a:gd name="T78" fmla="*/ 11 w 718"/>
                <a:gd name="T79" fmla="*/ 270 h 718"/>
                <a:gd name="T80" fmla="*/ 0 w 718"/>
                <a:gd name="T81" fmla="*/ 360 h 718"/>
                <a:gd name="T82" fmla="*/ 11 w 718"/>
                <a:gd name="T83" fmla="*/ 450 h 718"/>
                <a:gd name="T84" fmla="*/ 44 w 718"/>
                <a:gd name="T85" fmla="*/ 531 h 718"/>
                <a:gd name="T86" fmla="*/ 93 w 718"/>
                <a:gd name="T87" fmla="*/ 600 h 718"/>
                <a:gd name="T88" fmla="*/ 158 w 718"/>
                <a:gd name="T89" fmla="*/ 657 h 718"/>
                <a:gd name="T90" fmla="*/ 235 w 718"/>
                <a:gd name="T91" fmla="*/ 697 h 718"/>
                <a:gd name="T92" fmla="*/ 322 w 718"/>
                <a:gd name="T93" fmla="*/ 716 h 718"/>
                <a:gd name="T94" fmla="*/ 414 w 718"/>
                <a:gd name="T95" fmla="*/ 714 h 718"/>
                <a:gd name="T96" fmla="*/ 498 w 718"/>
                <a:gd name="T97" fmla="*/ 690 h 718"/>
                <a:gd name="T98" fmla="*/ 573 w 718"/>
                <a:gd name="T99" fmla="*/ 647 h 718"/>
                <a:gd name="T100" fmla="*/ 635 w 718"/>
                <a:gd name="T101" fmla="*/ 588 h 718"/>
                <a:gd name="T102" fmla="*/ 682 w 718"/>
                <a:gd name="T103" fmla="*/ 515 h 718"/>
                <a:gd name="T104" fmla="*/ 710 w 718"/>
                <a:gd name="T105" fmla="*/ 431 h 718"/>
                <a:gd name="T106" fmla="*/ 718 w 718"/>
                <a:gd name="T107" fmla="*/ 340 h 718"/>
                <a:gd name="T108" fmla="*/ 702 w 718"/>
                <a:gd name="T109" fmla="*/ 253 h 718"/>
                <a:gd name="T110" fmla="*/ 665 w 718"/>
                <a:gd name="T111" fmla="*/ 174 h 718"/>
                <a:gd name="T112" fmla="*/ 613 w 718"/>
                <a:gd name="T113" fmla="*/ 106 h 718"/>
                <a:gd name="T114" fmla="*/ 544 w 718"/>
                <a:gd name="T115" fmla="*/ 53 h 718"/>
                <a:gd name="T116" fmla="*/ 465 w 718"/>
                <a:gd name="T117" fmla="*/ 16 h 718"/>
                <a:gd name="T118" fmla="*/ 377 w 718"/>
                <a:gd name="T119" fmla="*/ 1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18" h="718">
                  <a:moveTo>
                    <a:pt x="374" y="390"/>
                  </a:moveTo>
                  <a:lnTo>
                    <a:pt x="374" y="463"/>
                  </a:lnTo>
                  <a:lnTo>
                    <a:pt x="373" y="467"/>
                  </a:lnTo>
                  <a:lnTo>
                    <a:pt x="373" y="470"/>
                  </a:lnTo>
                  <a:lnTo>
                    <a:pt x="371" y="473"/>
                  </a:lnTo>
                  <a:lnTo>
                    <a:pt x="370" y="475"/>
                  </a:lnTo>
                  <a:lnTo>
                    <a:pt x="367" y="476"/>
                  </a:lnTo>
                  <a:lnTo>
                    <a:pt x="365" y="477"/>
                  </a:lnTo>
                  <a:lnTo>
                    <a:pt x="361" y="478"/>
                  </a:lnTo>
                  <a:lnTo>
                    <a:pt x="359" y="478"/>
                  </a:lnTo>
                  <a:lnTo>
                    <a:pt x="356" y="478"/>
                  </a:lnTo>
                  <a:lnTo>
                    <a:pt x="353" y="477"/>
                  </a:lnTo>
                  <a:lnTo>
                    <a:pt x="351" y="476"/>
                  </a:lnTo>
                  <a:lnTo>
                    <a:pt x="349" y="475"/>
                  </a:lnTo>
                  <a:lnTo>
                    <a:pt x="346" y="473"/>
                  </a:lnTo>
                  <a:lnTo>
                    <a:pt x="345" y="470"/>
                  </a:lnTo>
                  <a:lnTo>
                    <a:pt x="344" y="467"/>
                  </a:lnTo>
                  <a:lnTo>
                    <a:pt x="344" y="463"/>
                  </a:lnTo>
                  <a:lnTo>
                    <a:pt x="344" y="375"/>
                  </a:lnTo>
                  <a:lnTo>
                    <a:pt x="344" y="371"/>
                  </a:lnTo>
                  <a:lnTo>
                    <a:pt x="345" y="368"/>
                  </a:lnTo>
                  <a:lnTo>
                    <a:pt x="346" y="366"/>
                  </a:lnTo>
                  <a:lnTo>
                    <a:pt x="349" y="364"/>
                  </a:lnTo>
                  <a:lnTo>
                    <a:pt x="351" y="362"/>
                  </a:lnTo>
                  <a:lnTo>
                    <a:pt x="353" y="361"/>
                  </a:lnTo>
                  <a:lnTo>
                    <a:pt x="356" y="360"/>
                  </a:lnTo>
                  <a:lnTo>
                    <a:pt x="359" y="360"/>
                  </a:lnTo>
                  <a:lnTo>
                    <a:pt x="367" y="359"/>
                  </a:lnTo>
                  <a:lnTo>
                    <a:pt x="374" y="358"/>
                  </a:lnTo>
                  <a:lnTo>
                    <a:pt x="381" y="356"/>
                  </a:lnTo>
                  <a:lnTo>
                    <a:pt x="388" y="353"/>
                  </a:lnTo>
                  <a:lnTo>
                    <a:pt x="395" y="350"/>
                  </a:lnTo>
                  <a:lnTo>
                    <a:pt x="401" y="347"/>
                  </a:lnTo>
                  <a:lnTo>
                    <a:pt x="406" y="343"/>
                  </a:lnTo>
                  <a:lnTo>
                    <a:pt x="412" y="337"/>
                  </a:lnTo>
                  <a:lnTo>
                    <a:pt x="417" y="332"/>
                  </a:lnTo>
                  <a:lnTo>
                    <a:pt x="421" y="327"/>
                  </a:lnTo>
                  <a:lnTo>
                    <a:pt x="425" y="320"/>
                  </a:lnTo>
                  <a:lnTo>
                    <a:pt x="428" y="314"/>
                  </a:lnTo>
                  <a:lnTo>
                    <a:pt x="430" y="307"/>
                  </a:lnTo>
                  <a:lnTo>
                    <a:pt x="432" y="300"/>
                  </a:lnTo>
                  <a:lnTo>
                    <a:pt x="433" y="292"/>
                  </a:lnTo>
                  <a:lnTo>
                    <a:pt x="434" y="285"/>
                  </a:lnTo>
                  <a:lnTo>
                    <a:pt x="433" y="277"/>
                  </a:lnTo>
                  <a:lnTo>
                    <a:pt x="432" y="270"/>
                  </a:lnTo>
                  <a:lnTo>
                    <a:pt x="430" y="262"/>
                  </a:lnTo>
                  <a:lnTo>
                    <a:pt x="428" y="256"/>
                  </a:lnTo>
                  <a:lnTo>
                    <a:pt x="425" y="249"/>
                  </a:lnTo>
                  <a:lnTo>
                    <a:pt x="421" y="243"/>
                  </a:lnTo>
                  <a:lnTo>
                    <a:pt x="417" y="238"/>
                  </a:lnTo>
                  <a:lnTo>
                    <a:pt x="412" y="232"/>
                  </a:lnTo>
                  <a:lnTo>
                    <a:pt x="406" y="227"/>
                  </a:lnTo>
                  <a:lnTo>
                    <a:pt x="401" y="223"/>
                  </a:lnTo>
                  <a:lnTo>
                    <a:pt x="395" y="218"/>
                  </a:lnTo>
                  <a:lnTo>
                    <a:pt x="388" y="215"/>
                  </a:lnTo>
                  <a:lnTo>
                    <a:pt x="381" y="213"/>
                  </a:lnTo>
                  <a:lnTo>
                    <a:pt x="374" y="211"/>
                  </a:lnTo>
                  <a:lnTo>
                    <a:pt x="367" y="210"/>
                  </a:lnTo>
                  <a:lnTo>
                    <a:pt x="359" y="210"/>
                  </a:lnTo>
                  <a:lnTo>
                    <a:pt x="352" y="210"/>
                  </a:lnTo>
                  <a:lnTo>
                    <a:pt x="344" y="211"/>
                  </a:lnTo>
                  <a:lnTo>
                    <a:pt x="337" y="213"/>
                  </a:lnTo>
                  <a:lnTo>
                    <a:pt x="329" y="215"/>
                  </a:lnTo>
                  <a:lnTo>
                    <a:pt x="323" y="218"/>
                  </a:lnTo>
                  <a:lnTo>
                    <a:pt x="318" y="223"/>
                  </a:lnTo>
                  <a:lnTo>
                    <a:pt x="311" y="227"/>
                  </a:lnTo>
                  <a:lnTo>
                    <a:pt x="306" y="232"/>
                  </a:lnTo>
                  <a:lnTo>
                    <a:pt x="301" y="238"/>
                  </a:lnTo>
                  <a:lnTo>
                    <a:pt x="297" y="243"/>
                  </a:lnTo>
                  <a:lnTo>
                    <a:pt x="293" y="249"/>
                  </a:lnTo>
                  <a:lnTo>
                    <a:pt x="290" y="256"/>
                  </a:lnTo>
                  <a:lnTo>
                    <a:pt x="288" y="262"/>
                  </a:lnTo>
                  <a:lnTo>
                    <a:pt x="285" y="270"/>
                  </a:lnTo>
                  <a:lnTo>
                    <a:pt x="284" y="277"/>
                  </a:lnTo>
                  <a:lnTo>
                    <a:pt x="284" y="285"/>
                  </a:lnTo>
                  <a:lnTo>
                    <a:pt x="283" y="288"/>
                  </a:lnTo>
                  <a:lnTo>
                    <a:pt x="283" y="290"/>
                  </a:lnTo>
                  <a:lnTo>
                    <a:pt x="281" y="293"/>
                  </a:lnTo>
                  <a:lnTo>
                    <a:pt x="280" y="295"/>
                  </a:lnTo>
                  <a:lnTo>
                    <a:pt x="278" y="298"/>
                  </a:lnTo>
                  <a:lnTo>
                    <a:pt x="275" y="299"/>
                  </a:lnTo>
                  <a:lnTo>
                    <a:pt x="273" y="299"/>
                  </a:lnTo>
                  <a:lnTo>
                    <a:pt x="269" y="300"/>
                  </a:lnTo>
                  <a:lnTo>
                    <a:pt x="266" y="299"/>
                  </a:lnTo>
                  <a:lnTo>
                    <a:pt x="263" y="299"/>
                  </a:lnTo>
                  <a:lnTo>
                    <a:pt x="261" y="298"/>
                  </a:lnTo>
                  <a:lnTo>
                    <a:pt x="259" y="295"/>
                  </a:lnTo>
                  <a:lnTo>
                    <a:pt x="257" y="293"/>
                  </a:lnTo>
                  <a:lnTo>
                    <a:pt x="255" y="290"/>
                  </a:lnTo>
                  <a:lnTo>
                    <a:pt x="254" y="288"/>
                  </a:lnTo>
                  <a:lnTo>
                    <a:pt x="254" y="285"/>
                  </a:lnTo>
                  <a:lnTo>
                    <a:pt x="254" y="274"/>
                  </a:lnTo>
                  <a:lnTo>
                    <a:pt x="257" y="263"/>
                  </a:lnTo>
                  <a:lnTo>
                    <a:pt x="259" y="254"/>
                  </a:lnTo>
                  <a:lnTo>
                    <a:pt x="263" y="244"/>
                  </a:lnTo>
                  <a:lnTo>
                    <a:pt x="267" y="236"/>
                  </a:lnTo>
                  <a:lnTo>
                    <a:pt x="273" y="226"/>
                  </a:lnTo>
                  <a:lnTo>
                    <a:pt x="278" y="218"/>
                  </a:lnTo>
                  <a:lnTo>
                    <a:pt x="285" y="211"/>
                  </a:lnTo>
                  <a:lnTo>
                    <a:pt x="292" y="205"/>
                  </a:lnTo>
                  <a:lnTo>
                    <a:pt x="300" y="198"/>
                  </a:lnTo>
                  <a:lnTo>
                    <a:pt x="309" y="193"/>
                  </a:lnTo>
                  <a:lnTo>
                    <a:pt x="319" y="188"/>
                  </a:lnTo>
                  <a:lnTo>
                    <a:pt x="328" y="184"/>
                  </a:lnTo>
                  <a:lnTo>
                    <a:pt x="338" y="182"/>
                  </a:lnTo>
                  <a:lnTo>
                    <a:pt x="349" y="180"/>
                  </a:lnTo>
                  <a:lnTo>
                    <a:pt x="359" y="180"/>
                  </a:lnTo>
                  <a:lnTo>
                    <a:pt x="370" y="180"/>
                  </a:lnTo>
                  <a:lnTo>
                    <a:pt x="380" y="182"/>
                  </a:lnTo>
                  <a:lnTo>
                    <a:pt x="390" y="184"/>
                  </a:lnTo>
                  <a:lnTo>
                    <a:pt x="400" y="188"/>
                  </a:lnTo>
                  <a:lnTo>
                    <a:pt x="408" y="193"/>
                  </a:lnTo>
                  <a:lnTo>
                    <a:pt x="417" y="198"/>
                  </a:lnTo>
                  <a:lnTo>
                    <a:pt x="426" y="205"/>
                  </a:lnTo>
                  <a:lnTo>
                    <a:pt x="433" y="211"/>
                  </a:lnTo>
                  <a:lnTo>
                    <a:pt x="439" y="218"/>
                  </a:lnTo>
                  <a:lnTo>
                    <a:pt x="446" y="226"/>
                  </a:lnTo>
                  <a:lnTo>
                    <a:pt x="451" y="236"/>
                  </a:lnTo>
                  <a:lnTo>
                    <a:pt x="456" y="244"/>
                  </a:lnTo>
                  <a:lnTo>
                    <a:pt x="459" y="254"/>
                  </a:lnTo>
                  <a:lnTo>
                    <a:pt x="461" y="263"/>
                  </a:lnTo>
                  <a:lnTo>
                    <a:pt x="463" y="274"/>
                  </a:lnTo>
                  <a:lnTo>
                    <a:pt x="463" y="285"/>
                  </a:lnTo>
                  <a:lnTo>
                    <a:pt x="463" y="294"/>
                  </a:lnTo>
                  <a:lnTo>
                    <a:pt x="462" y="304"/>
                  </a:lnTo>
                  <a:lnTo>
                    <a:pt x="460" y="314"/>
                  </a:lnTo>
                  <a:lnTo>
                    <a:pt x="457" y="322"/>
                  </a:lnTo>
                  <a:lnTo>
                    <a:pt x="453" y="331"/>
                  </a:lnTo>
                  <a:lnTo>
                    <a:pt x="448" y="339"/>
                  </a:lnTo>
                  <a:lnTo>
                    <a:pt x="444" y="347"/>
                  </a:lnTo>
                  <a:lnTo>
                    <a:pt x="437" y="354"/>
                  </a:lnTo>
                  <a:lnTo>
                    <a:pt x="431" y="361"/>
                  </a:lnTo>
                  <a:lnTo>
                    <a:pt x="425" y="367"/>
                  </a:lnTo>
                  <a:lnTo>
                    <a:pt x="417" y="373"/>
                  </a:lnTo>
                  <a:lnTo>
                    <a:pt x="410" y="377"/>
                  </a:lnTo>
                  <a:lnTo>
                    <a:pt x="401" y="381"/>
                  </a:lnTo>
                  <a:lnTo>
                    <a:pt x="392" y="384"/>
                  </a:lnTo>
                  <a:lnTo>
                    <a:pt x="383" y="387"/>
                  </a:lnTo>
                  <a:lnTo>
                    <a:pt x="374" y="390"/>
                  </a:lnTo>
                  <a:close/>
                  <a:moveTo>
                    <a:pt x="359" y="576"/>
                  </a:moveTo>
                  <a:lnTo>
                    <a:pt x="352" y="576"/>
                  </a:lnTo>
                  <a:lnTo>
                    <a:pt x="344" y="574"/>
                  </a:lnTo>
                  <a:lnTo>
                    <a:pt x="338" y="569"/>
                  </a:lnTo>
                  <a:lnTo>
                    <a:pt x="332" y="565"/>
                  </a:lnTo>
                  <a:lnTo>
                    <a:pt x="328" y="560"/>
                  </a:lnTo>
                  <a:lnTo>
                    <a:pt x="324" y="553"/>
                  </a:lnTo>
                  <a:lnTo>
                    <a:pt x="322" y="546"/>
                  </a:lnTo>
                  <a:lnTo>
                    <a:pt x="322" y="538"/>
                  </a:lnTo>
                  <a:lnTo>
                    <a:pt x="322" y="532"/>
                  </a:lnTo>
                  <a:lnTo>
                    <a:pt x="324" y="524"/>
                  </a:lnTo>
                  <a:lnTo>
                    <a:pt x="328" y="518"/>
                  </a:lnTo>
                  <a:lnTo>
                    <a:pt x="332" y="513"/>
                  </a:lnTo>
                  <a:lnTo>
                    <a:pt x="338" y="508"/>
                  </a:lnTo>
                  <a:lnTo>
                    <a:pt x="344" y="504"/>
                  </a:lnTo>
                  <a:lnTo>
                    <a:pt x="352" y="502"/>
                  </a:lnTo>
                  <a:lnTo>
                    <a:pt x="359" y="501"/>
                  </a:lnTo>
                  <a:lnTo>
                    <a:pt x="367" y="502"/>
                  </a:lnTo>
                  <a:lnTo>
                    <a:pt x="373" y="504"/>
                  </a:lnTo>
                  <a:lnTo>
                    <a:pt x="380" y="508"/>
                  </a:lnTo>
                  <a:lnTo>
                    <a:pt x="385" y="513"/>
                  </a:lnTo>
                  <a:lnTo>
                    <a:pt x="390" y="518"/>
                  </a:lnTo>
                  <a:lnTo>
                    <a:pt x="393" y="524"/>
                  </a:lnTo>
                  <a:lnTo>
                    <a:pt x="396" y="532"/>
                  </a:lnTo>
                  <a:lnTo>
                    <a:pt x="397" y="538"/>
                  </a:lnTo>
                  <a:lnTo>
                    <a:pt x="396" y="546"/>
                  </a:lnTo>
                  <a:lnTo>
                    <a:pt x="393" y="553"/>
                  </a:lnTo>
                  <a:lnTo>
                    <a:pt x="390" y="560"/>
                  </a:lnTo>
                  <a:lnTo>
                    <a:pt x="385" y="565"/>
                  </a:lnTo>
                  <a:lnTo>
                    <a:pt x="380" y="569"/>
                  </a:lnTo>
                  <a:lnTo>
                    <a:pt x="373" y="574"/>
                  </a:lnTo>
                  <a:lnTo>
                    <a:pt x="367" y="576"/>
                  </a:lnTo>
                  <a:lnTo>
                    <a:pt x="359" y="576"/>
                  </a:lnTo>
                  <a:close/>
                  <a:moveTo>
                    <a:pt x="359" y="0"/>
                  </a:moveTo>
                  <a:lnTo>
                    <a:pt x="340" y="1"/>
                  </a:lnTo>
                  <a:lnTo>
                    <a:pt x="322" y="2"/>
                  </a:lnTo>
                  <a:lnTo>
                    <a:pt x="305" y="4"/>
                  </a:lnTo>
                  <a:lnTo>
                    <a:pt x="286" y="8"/>
                  </a:lnTo>
                  <a:lnTo>
                    <a:pt x="269" y="12"/>
                  </a:lnTo>
                  <a:lnTo>
                    <a:pt x="252" y="16"/>
                  </a:lnTo>
                  <a:lnTo>
                    <a:pt x="235" y="23"/>
                  </a:lnTo>
                  <a:lnTo>
                    <a:pt x="219" y="29"/>
                  </a:lnTo>
                  <a:lnTo>
                    <a:pt x="203" y="36"/>
                  </a:lnTo>
                  <a:lnTo>
                    <a:pt x="188" y="44"/>
                  </a:lnTo>
                  <a:lnTo>
                    <a:pt x="173" y="53"/>
                  </a:lnTo>
                  <a:lnTo>
                    <a:pt x="158" y="62"/>
                  </a:lnTo>
                  <a:lnTo>
                    <a:pt x="144" y="72"/>
                  </a:lnTo>
                  <a:lnTo>
                    <a:pt x="130" y="83"/>
                  </a:lnTo>
                  <a:lnTo>
                    <a:pt x="117" y="94"/>
                  </a:lnTo>
                  <a:lnTo>
                    <a:pt x="106" y="106"/>
                  </a:lnTo>
                  <a:lnTo>
                    <a:pt x="93" y="118"/>
                  </a:lnTo>
                  <a:lnTo>
                    <a:pt x="82" y="132"/>
                  </a:lnTo>
                  <a:lnTo>
                    <a:pt x="71" y="145"/>
                  </a:lnTo>
                  <a:lnTo>
                    <a:pt x="62" y="159"/>
                  </a:lnTo>
                  <a:lnTo>
                    <a:pt x="52" y="174"/>
                  </a:lnTo>
                  <a:lnTo>
                    <a:pt x="44" y="188"/>
                  </a:lnTo>
                  <a:lnTo>
                    <a:pt x="35" y="205"/>
                  </a:lnTo>
                  <a:lnTo>
                    <a:pt x="29" y="220"/>
                  </a:lnTo>
                  <a:lnTo>
                    <a:pt x="22" y="237"/>
                  </a:lnTo>
                  <a:lnTo>
                    <a:pt x="16" y="253"/>
                  </a:lnTo>
                  <a:lnTo>
                    <a:pt x="11" y="270"/>
                  </a:lnTo>
                  <a:lnTo>
                    <a:pt x="7" y="287"/>
                  </a:lnTo>
                  <a:lnTo>
                    <a:pt x="4" y="305"/>
                  </a:lnTo>
                  <a:lnTo>
                    <a:pt x="2" y="322"/>
                  </a:lnTo>
                  <a:lnTo>
                    <a:pt x="1" y="340"/>
                  </a:lnTo>
                  <a:lnTo>
                    <a:pt x="0" y="360"/>
                  </a:lnTo>
                  <a:lnTo>
                    <a:pt x="1" y="378"/>
                  </a:lnTo>
                  <a:lnTo>
                    <a:pt x="2" y="396"/>
                  </a:lnTo>
                  <a:lnTo>
                    <a:pt x="4" y="414"/>
                  </a:lnTo>
                  <a:lnTo>
                    <a:pt x="7" y="431"/>
                  </a:lnTo>
                  <a:lnTo>
                    <a:pt x="11" y="450"/>
                  </a:lnTo>
                  <a:lnTo>
                    <a:pt x="16" y="467"/>
                  </a:lnTo>
                  <a:lnTo>
                    <a:pt x="22" y="483"/>
                  </a:lnTo>
                  <a:lnTo>
                    <a:pt x="29" y="499"/>
                  </a:lnTo>
                  <a:lnTo>
                    <a:pt x="35" y="515"/>
                  </a:lnTo>
                  <a:lnTo>
                    <a:pt x="44" y="531"/>
                  </a:lnTo>
                  <a:lnTo>
                    <a:pt x="52" y="546"/>
                  </a:lnTo>
                  <a:lnTo>
                    <a:pt x="62" y="560"/>
                  </a:lnTo>
                  <a:lnTo>
                    <a:pt x="71" y="575"/>
                  </a:lnTo>
                  <a:lnTo>
                    <a:pt x="82" y="588"/>
                  </a:lnTo>
                  <a:lnTo>
                    <a:pt x="93" y="600"/>
                  </a:lnTo>
                  <a:lnTo>
                    <a:pt x="106" y="613"/>
                  </a:lnTo>
                  <a:lnTo>
                    <a:pt x="117" y="625"/>
                  </a:lnTo>
                  <a:lnTo>
                    <a:pt x="130" y="637"/>
                  </a:lnTo>
                  <a:lnTo>
                    <a:pt x="144" y="647"/>
                  </a:lnTo>
                  <a:lnTo>
                    <a:pt x="158" y="657"/>
                  </a:lnTo>
                  <a:lnTo>
                    <a:pt x="173" y="667"/>
                  </a:lnTo>
                  <a:lnTo>
                    <a:pt x="188" y="675"/>
                  </a:lnTo>
                  <a:lnTo>
                    <a:pt x="203" y="683"/>
                  </a:lnTo>
                  <a:lnTo>
                    <a:pt x="219" y="690"/>
                  </a:lnTo>
                  <a:lnTo>
                    <a:pt x="235" y="697"/>
                  </a:lnTo>
                  <a:lnTo>
                    <a:pt x="252" y="702"/>
                  </a:lnTo>
                  <a:lnTo>
                    <a:pt x="269" y="707"/>
                  </a:lnTo>
                  <a:lnTo>
                    <a:pt x="286" y="711"/>
                  </a:lnTo>
                  <a:lnTo>
                    <a:pt x="305" y="714"/>
                  </a:lnTo>
                  <a:lnTo>
                    <a:pt x="322" y="716"/>
                  </a:lnTo>
                  <a:lnTo>
                    <a:pt x="340" y="718"/>
                  </a:lnTo>
                  <a:lnTo>
                    <a:pt x="359" y="718"/>
                  </a:lnTo>
                  <a:lnTo>
                    <a:pt x="377" y="718"/>
                  </a:lnTo>
                  <a:lnTo>
                    <a:pt x="396" y="716"/>
                  </a:lnTo>
                  <a:lnTo>
                    <a:pt x="414" y="714"/>
                  </a:lnTo>
                  <a:lnTo>
                    <a:pt x="431" y="711"/>
                  </a:lnTo>
                  <a:lnTo>
                    <a:pt x="448" y="707"/>
                  </a:lnTo>
                  <a:lnTo>
                    <a:pt x="465" y="702"/>
                  </a:lnTo>
                  <a:lnTo>
                    <a:pt x="482" y="697"/>
                  </a:lnTo>
                  <a:lnTo>
                    <a:pt x="498" y="690"/>
                  </a:lnTo>
                  <a:lnTo>
                    <a:pt x="514" y="683"/>
                  </a:lnTo>
                  <a:lnTo>
                    <a:pt x="529" y="675"/>
                  </a:lnTo>
                  <a:lnTo>
                    <a:pt x="544" y="667"/>
                  </a:lnTo>
                  <a:lnTo>
                    <a:pt x="559" y="657"/>
                  </a:lnTo>
                  <a:lnTo>
                    <a:pt x="573" y="647"/>
                  </a:lnTo>
                  <a:lnTo>
                    <a:pt x="587" y="637"/>
                  </a:lnTo>
                  <a:lnTo>
                    <a:pt x="600" y="625"/>
                  </a:lnTo>
                  <a:lnTo>
                    <a:pt x="613" y="613"/>
                  </a:lnTo>
                  <a:lnTo>
                    <a:pt x="625" y="600"/>
                  </a:lnTo>
                  <a:lnTo>
                    <a:pt x="635" y="588"/>
                  </a:lnTo>
                  <a:lnTo>
                    <a:pt x="646" y="575"/>
                  </a:lnTo>
                  <a:lnTo>
                    <a:pt x="657" y="560"/>
                  </a:lnTo>
                  <a:lnTo>
                    <a:pt x="665" y="546"/>
                  </a:lnTo>
                  <a:lnTo>
                    <a:pt x="675" y="531"/>
                  </a:lnTo>
                  <a:lnTo>
                    <a:pt x="682" y="515"/>
                  </a:lnTo>
                  <a:lnTo>
                    <a:pt x="690" y="499"/>
                  </a:lnTo>
                  <a:lnTo>
                    <a:pt x="696" y="483"/>
                  </a:lnTo>
                  <a:lnTo>
                    <a:pt x="702" y="467"/>
                  </a:lnTo>
                  <a:lnTo>
                    <a:pt x="707" y="450"/>
                  </a:lnTo>
                  <a:lnTo>
                    <a:pt x="710" y="431"/>
                  </a:lnTo>
                  <a:lnTo>
                    <a:pt x="713" y="414"/>
                  </a:lnTo>
                  <a:lnTo>
                    <a:pt x="716" y="396"/>
                  </a:lnTo>
                  <a:lnTo>
                    <a:pt x="718" y="378"/>
                  </a:lnTo>
                  <a:lnTo>
                    <a:pt x="718" y="360"/>
                  </a:lnTo>
                  <a:lnTo>
                    <a:pt x="718" y="340"/>
                  </a:lnTo>
                  <a:lnTo>
                    <a:pt x="716" y="322"/>
                  </a:lnTo>
                  <a:lnTo>
                    <a:pt x="713" y="305"/>
                  </a:lnTo>
                  <a:lnTo>
                    <a:pt x="710" y="287"/>
                  </a:lnTo>
                  <a:lnTo>
                    <a:pt x="707" y="270"/>
                  </a:lnTo>
                  <a:lnTo>
                    <a:pt x="702" y="253"/>
                  </a:lnTo>
                  <a:lnTo>
                    <a:pt x="696" y="237"/>
                  </a:lnTo>
                  <a:lnTo>
                    <a:pt x="690" y="220"/>
                  </a:lnTo>
                  <a:lnTo>
                    <a:pt x="682" y="205"/>
                  </a:lnTo>
                  <a:lnTo>
                    <a:pt x="675" y="188"/>
                  </a:lnTo>
                  <a:lnTo>
                    <a:pt x="665" y="174"/>
                  </a:lnTo>
                  <a:lnTo>
                    <a:pt x="657" y="159"/>
                  </a:lnTo>
                  <a:lnTo>
                    <a:pt x="646" y="145"/>
                  </a:lnTo>
                  <a:lnTo>
                    <a:pt x="635" y="132"/>
                  </a:lnTo>
                  <a:lnTo>
                    <a:pt x="625" y="118"/>
                  </a:lnTo>
                  <a:lnTo>
                    <a:pt x="613" y="106"/>
                  </a:lnTo>
                  <a:lnTo>
                    <a:pt x="600" y="94"/>
                  </a:lnTo>
                  <a:lnTo>
                    <a:pt x="587" y="83"/>
                  </a:lnTo>
                  <a:lnTo>
                    <a:pt x="573" y="72"/>
                  </a:lnTo>
                  <a:lnTo>
                    <a:pt x="559" y="62"/>
                  </a:lnTo>
                  <a:lnTo>
                    <a:pt x="544" y="53"/>
                  </a:lnTo>
                  <a:lnTo>
                    <a:pt x="529" y="44"/>
                  </a:lnTo>
                  <a:lnTo>
                    <a:pt x="514" y="36"/>
                  </a:lnTo>
                  <a:lnTo>
                    <a:pt x="498" y="29"/>
                  </a:lnTo>
                  <a:lnTo>
                    <a:pt x="482" y="23"/>
                  </a:lnTo>
                  <a:lnTo>
                    <a:pt x="465" y="16"/>
                  </a:lnTo>
                  <a:lnTo>
                    <a:pt x="448" y="12"/>
                  </a:lnTo>
                  <a:lnTo>
                    <a:pt x="431" y="8"/>
                  </a:lnTo>
                  <a:lnTo>
                    <a:pt x="414" y="4"/>
                  </a:lnTo>
                  <a:lnTo>
                    <a:pt x="396" y="2"/>
                  </a:lnTo>
                  <a:lnTo>
                    <a:pt x="377" y="1"/>
                  </a:lnTo>
                  <a:lnTo>
                    <a:pt x="359" y="0"/>
                  </a:lnTo>
                  <a:close/>
                </a:path>
              </a:pathLst>
            </a:custGeom>
            <a:solidFill>
              <a:schemeClr val="accent5">
                <a:lumMod val="75000"/>
              </a:schemeClr>
            </a:solidFill>
            <a:ln>
              <a:noFill/>
            </a:ln>
          </p:spPr>
          <p:txBody>
            <a:bodyPr vert="horz" wrap="square" lIns="91440" tIns="45720" rIns="91440" bIns="45720" numCol="1" anchor="t" anchorCtr="0" compatLnSpc="1">
              <a:prstTxWarp prst="textNoShape">
                <a:avLst/>
              </a:prstTxWarp>
            </a:bodyPr>
            <a:lstStyle/>
            <a:p>
              <a:endParaRPr lang="en-US" sz="2400">
                <a:latin typeface="Quicksand" pitchFamily="2" charset="0"/>
              </a:endParaRPr>
            </a:p>
          </p:txBody>
        </p:sp>
        <p:sp>
          <p:nvSpPr>
            <p:cNvPr id="59" name="TextBox 58">
              <a:extLst>
                <a:ext uri="{FF2B5EF4-FFF2-40B4-BE49-F238E27FC236}">
                  <a16:creationId xmlns:a16="http://schemas.microsoft.com/office/drawing/2014/main" id="{A561B01E-2576-4E21-B4F8-05A9FB3AD7B4}"/>
                </a:ext>
              </a:extLst>
            </p:cNvPr>
            <p:cNvSpPr txBox="1"/>
            <p:nvPr/>
          </p:nvSpPr>
          <p:spPr>
            <a:xfrm>
              <a:off x="3129914" y="1897663"/>
              <a:ext cx="8952726" cy="738664"/>
            </a:xfrm>
            <a:prstGeom prst="rect">
              <a:avLst/>
            </a:prstGeom>
            <a:noFill/>
          </p:spPr>
          <p:txBody>
            <a:bodyPr wrap="square" lIns="0" tIns="0" rIns="0" bIns="0" rtlCol="0">
              <a:spAutoFit/>
            </a:bodyPr>
            <a:lstStyle/>
            <a:p>
              <a:r>
                <a:rPr lang="vi-VN" sz="2400">
                  <a:latin typeface="Quicksand" pitchFamily="2" charset="0"/>
                </a:rPr>
                <a:t>Vì vậy các user control sẽ được xử lý như mọi đối tượng khác và phải triển khai các thuộc tính riêng của nó và các sự kiện.</a:t>
              </a:r>
              <a:r>
                <a:rPr lang="en-US" sz="2400">
                  <a:latin typeface="Quicksand" pitchFamily="2" charset="0"/>
                </a:rPr>
                <a:t>  </a:t>
              </a:r>
            </a:p>
          </p:txBody>
        </p:sp>
      </p:grpSp>
    </p:spTree>
    <p:extLst>
      <p:ext uri="{BB962C8B-B14F-4D97-AF65-F5344CB8AC3E}">
        <p14:creationId xmlns:p14="http://schemas.microsoft.com/office/powerpoint/2010/main" val="400918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right)">
                                      <p:cBhvr>
                                        <p:cTn id="7" dur="500"/>
                                        <p:tgtEl>
                                          <p:spTgt spid="3"/>
                                        </p:tgtEl>
                                      </p:cBhvr>
                                    </p:animEffect>
                                  </p:childTnLst>
                                </p:cTn>
                              </p:par>
                              <p:par>
                                <p:cTn id="8" presetID="22" presetClass="entr" presetSubtype="8" fill="hold" nodeType="withEffect">
                                  <p:stCondLst>
                                    <p:cond delay="0"/>
                                  </p:stCondLst>
                                  <p:childTnLst>
                                    <p:set>
                                      <p:cBhvr>
                                        <p:cTn id="9" dur="1" fill="hold">
                                          <p:stCondLst>
                                            <p:cond delay="0"/>
                                          </p:stCondLst>
                                        </p:cTn>
                                        <p:tgtEl>
                                          <p:spTgt spid="4">
                                            <p:txEl>
                                              <p:pRg st="0" end="0"/>
                                            </p:txEl>
                                          </p:spTgt>
                                        </p:tgtEl>
                                        <p:attrNameLst>
                                          <p:attrName>style.visibility</p:attrName>
                                        </p:attrNameLst>
                                      </p:cBhvr>
                                      <p:to>
                                        <p:strVal val="visible"/>
                                      </p:to>
                                    </p:set>
                                    <p:animEffect transition="in" filter="wipe(left)">
                                      <p:cBhvr>
                                        <p:cTn id="10" dur="500"/>
                                        <p:tgtEl>
                                          <p:spTgt spid="4">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42"/>
                                        </p:tgtEl>
                                        <p:attrNameLst>
                                          <p:attrName>style.visibility</p:attrName>
                                        </p:attrNameLst>
                                      </p:cBhvr>
                                      <p:to>
                                        <p:strVal val="visible"/>
                                      </p:to>
                                    </p:set>
                                    <p:animEffect transition="in" filter="wipe(left)">
                                      <p:cBhvr>
                                        <p:cTn id="15" dur="500"/>
                                        <p:tgtEl>
                                          <p:spTgt spid="42"/>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48"/>
                                        </p:tgtEl>
                                        <p:attrNameLst>
                                          <p:attrName>style.visibility</p:attrName>
                                        </p:attrNameLst>
                                      </p:cBhvr>
                                      <p:to>
                                        <p:strVal val="visible"/>
                                      </p:to>
                                    </p:set>
                                    <p:animEffect transition="in" filter="wipe(left)">
                                      <p:cBhvr>
                                        <p:cTn id="20" dur="500"/>
                                        <p:tgtEl>
                                          <p:spTgt spid="48"/>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56"/>
                                        </p:tgtEl>
                                        <p:attrNameLst>
                                          <p:attrName>style.visibility</p:attrName>
                                        </p:attrNameLst>
                                      </p:cBhvr>
                                      <p:to>
                                        <p:strVal val="visible"/>
                                      </p:to>
                                    </p:set>
                                    <p:animEffect transition="in" filter="wipe(left)">
                                      <p:cBhvr>
                                        <p:cTn id="25"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ight Triangle 1">
            <a:extLst>
              <a:ext uri="{FF2B5EF4-FFF2-40B4-BE49-F238E27FC236}">
                <a16:creationId xmlns:a16="http://schemas.microsoft.com/office/drawing/2014/main" id="{5412B7D6-9400-4B66-8814-DCF81BEB0C5A}"/>
              </a:ext>
            </a:extLst>
          </p:cNvPr>
          <p:cNvSpPr/>
          <p:nvPr/>
        </p:nvSpPr>
        <p:spPr>
          <a:xfrm rot="5400000" flipH="1">
            <a:off x="0" y="5372100"/>
            <a:ext cx="1485900" cy="1485900"/>
          </a:xfrm>
          <a:prstGeom prst="rtTriangle">
            <a:avLst/>
          </a:prstGeom>
          <a:solidFill>
            <a:srgbClr val="EF95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64ABBA9B-1329-47B1-9E6B-E01B6F3823E7}"/>
              </a:ext>
            </a:extLst>
          </p:cNvPr>
          <p:cNvSpPr/>
          <p:nvPr/>
        </p:nvSpPr>
        <p:spPr>
          <a:xfrm>
            <a:off x="10058400" y="97712"/>
            <a:ext cx="2133600" cy="177800"/>
          </a:xfrm>
          <a:prstGeom prst="rect">
            <a:avLst/>
          </a:prstGeom>
          <a:solidFill>
            <a:srgbClr val="9ED3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D575CD53-6108-481A-A31F-305A2B59F755}"/>
              </a:ext>
            </a:extLst>
          </p:cNvPr>
          <p:cNvSpPr txBox="1"/>
          <p:nvPr/>
        </p:nvSpPr>
        <p:spPr>
          <a:xfrm>
            <a:off x="690563" y="314325"/>
            <a:ext cx="10808351" cy="553998"/>
          </a:xfrm>
          <a:prstGeom prst="rect">
            <a:avLst/>
          </a:prstGeom>
          <a:noFill/>
        </p:spPr>
        <p:txBody>
          <a:bodyPr wrap="square" lIns="0" tIns="0" rIns="0" bIns="0" rtlCol="0" anchor="t">
            <a:spAutoFit/>
          </a:bodyPr>
          <a:lstStyle/>
          <a:p>
            <a:r>
              <a:rPr lang="en-US" sz="3600" b="1">
                <a:latin typeface="+mj-lt"/>
              </a:rPr>
              <a:t>PUBLISH </a:t>
            </a:r>
            <a:r>
              <a:rPr lang="en-US" sz="3600">
                <a:latin typeface="+mj-lt"/>
              </a:rPr>
              <a:t>AND SUBSCRIBE</a:t>
            </a:r>
          </a:p>
        </p:txBody>
      </p:sp>
      <p:grpSp>
        <p:nvGrpSpPr>
          <p:cNvPr id="42" name="Group 41">
            <a:extLst>
              <a:ext uri="{FF2B5EF4-FFF2-40B4-BE49-F238E27FC236}">
                <a16:creationId xmlns:a16="http://schemas.microsoft.com/office/drawing/2014/main" id="{62DC8E2E-F266-4724-A43D-92815FEA65E5}"/>
              </a:ext>
            </a:extLst>
          </p:cNvPr>
          <p:cNvGrpSpPr/>
          <p:nvPr/>
        </p:nvGrpSpPr>
        <p:grpSpPr>
          <a:xfrm>
            <a:off x="1485900" y="1509069"/>
            <a:ext cx="9519745" cy="738664"/>
            <a:chOff x="2562895" y="1897663"/>
            <a:chExt cx="9519745" cy="738664"/>
          </a:xfrm>
        </p:grpSpPr>
        <p:sp>
          <p:nvSpPr>
            <p:cNvPr id="45" name="Freeform 4460">
              <a:extLst>
                <a:ext uri="{FF2B5EF4-FFF2-40B4-BE49-F238E27FC236}">
                  <a16:creationId xmlns:a16="http://schemas.microsoft.com/office/drawing/2014/main" id="{AD43C4F9-E1B5-43CB-B634-71072E5E25D4}"/>
                </a:ext>
              </a:extLst>
            </p:cNvPr>
            <p:cNvSpPr>
              <a:spLocks noEditPoints="1"/>
            </p:cNvSpPr>
            <p:nvPr/>
          </p:nvSpPr>
          <p:spPr bwMode="auto">
            <a:xfrm>
              <a:off x="2562895" y="1967272"/>
              <a:ext cx="355600" cy="355600"/>
            </a:xfrm>
            <a:custGeom>
              <a:avLst/>
              <a:gdLst>
                <a:gd name="T0" fmla="*/ 371 w 718"/>
                <a:gd name="T1" fmla="*/ 473 h 718"/>
                <a:gd name="T2" fmla="*/ 359 w 718"/>
                <a:gd name="T3" fmla="*/ 478 h 718"/>
                <a:gd name="T4" fmla="*/ 346 w 718"/>
                <a:gd name="T5" fmla="*/ 473 h 718"/>
                <a:gd name="T6" fmla="*/ 344 w 718"/>
                <a:gd name="T7" fmla="*/ 371 h 718"/>
                <a:gd name="T8" fmla="*/ 353 w 718"/>
                <a:gd name="T9" fmla="*/ 361 h 718"/>
                <a:gd name="T10" fmla="*/ 381 w 718"/>
                <a:gd name="T11" fmla="*/ 356 h 718"/>
                <a:gd name="T12" fmla="*/ 412 w 718"/>
                <a:gd name="T13" fmla="*/ 337 h 718"/>
                <a:gd name="T14" fmla="*/ 430 w 718"/>
                <a:gd name="T15" fmla="*/ 307 h 718"/>
                <a:gd name="T16" fmla="*/ 432 w 718"/>
                <a:gd name="T17" fmla="*/ 270 h 718"/>
                <a:gd name="T18" fmla="*/ 417 w 718"/>
                <a:gd name="T19" fmla="*/ 238 h 718"/>
                <a:gd name="T20" fmla="*/ 388 w 718"/>
                <a:gd name="T21" fmla="*/ 215 h 718"/>
                <a:gd name="T22" fmla="*/ 352 w 718"/>
                <a:gd name="T23" fmla="*/ 210 h 718"/>
                <a:gd name="T24" fmla="*/ 318 w 718"/>
                <a:gd name="T25" fmla="*/ 223 h 718"/>
                <a:gd name="T26" fmla="*/ 293 w 718"/>
                <a:gd name="T27" fmla="*/ 249 h 718"/>
                <a:gd name="T28" fmla="*/ 284 w 718"/>
                <a:gd name="T29" fmla="*/ 285 h 718"/>
                <a:gd name="T30" fmla="*/ 278 w 718"/>
                <a:gd name="T31" fmla="*/ 298 h 718"/>
                <a:gd name="T32" fmla="*/ 263 w 718"/>
                <a:gd name="T33" fmla="*/ 299 h 718"/>
                <a:gd name="T34" fmla="*/ 254 w 718"/>
                <a:gd name="T35" fmla="*/ 288 h 718"/>
                <a:gd name="T36" fmla="*/ 263 w 718"/>
                <a:gd name="T37" fmla="*/ 244 h 718"/>
                <a:gd name="T38" fmla="*/ 292 w 718"/>
                <a:gd name="T39" fmla="*/ 205 h 718"/>
                <a:gd name="T40" fmla="*/ 338 w 718"/>
                <a:gd name="T41" fmla="*/ 182 h 718"/>
                <a:gd name="T42" fmla="*/ 390 w 718"/>
                <a:gd name="T43" fmla="*/ 184 h 718"/>
                <a:gd name="T44" fmla="*/ 433 w 718"/>
                <a:gd name="T45" fmla="*/ 211 h 718"/>
                <a:gd name="T46" fmla="*/ 459 w 718"/>
                <a:gd name="T47" fmla="*/ 254 h 718"/>
                <a:gd name="T48" fmla="*/ 462 w 718"/>
                <a:gd name="T49" fmla="*/ 304 h 718"/>
                <a:gd name="T50" fmla="*/ 444 w 718"/>
                <a:gd name="T51" fmla="*/ 347 h 718"/>
                <a:gd name="T52" fmla="*/ 410 w 718"/>
                <a:gd name="T53" fmla="*/ 377 h 718"/>
                <a:gd name="T54" fmla="*/ 359 w 718"/>
                <a:gd name="T55" fmla="*/ 576 h 718"/>
                <a:gd name="T56" fmla="*/ 328 w 718"/>
                <a:gd name="T57" fmla="*/ 560 h 718"/>
                <a:gd name="T58" fmla="*/ 324 w 718"/>
                <a:gd name="T59" fmla="*/ 524 h 718"/>
                <a:gd name="T60" fmla="*/ 352 w 718"/>
                <a:gd name="T61" fmla="*/ 502 h 718"/>
                <a:gd name="T62" fmla="*/ 385 w 718"/>
                <a:gd name="T63" fmla="*/ 513 h 718"/>
                <a:gd name="T64" fmla="*/ 396 w 718"/>
                <a:gd name="T65" fmla="*/ 546 h 718"/>
                <a:gd name="T66" fmla="*/ 373 w 718"/>
                <a:gd name="T67" fmla="*/ 574 h 718"/>
                <a:gd name="T68" fmla="*/ 322 w 718"/>
                <a:gd name="T69" fmla="*/ 2 h 718"/>
                <a:gd name="T70" fmla="*/ 235 w 718"/>
                <a:gd name="T71" fmla="*/ 23 h 718"/>
                <a:gd name="T72" fmla="*/ 158 w 718"/>
                <a:gd name="T73" fmla="*/ 62 h 718"/>
                <a:gd name="T74" fmla="*/ 93 w 718"/>
                <a:gd name="T75" fmla="*/ 118 h 718"/>
                <a:gd name="T76" fmla="*/ 44 w 718"/>
                <a:gd name="T77" fmla="*/ 188 h 718"/>
                <a:gd name="T78" fmla="*/ 11 w 718"/>
                <a:gd name="T79" fmla="*/ 270 h 718"/>
                <a:gd name="T80" fmla="*/ 0 w 718"/>
                <a:gd name="T81" fmla="*/ 360 h 718"/>
                <a:gd name="T82" fmla="*/ 11 w 718"/>
                <a:gd name="T83" fmla="*/ 450 h 718"/>
                <a:gd name="T84" fmla="*/ 44 w 718"/>
                <a:gd name="T85" fmla="*/ 531 h 718"/>
                <a:gd name="T86" fmla="*/ 93 w 718"/>
                <a:gd name="T87" fmla="*/ 600 h 718"/>
                <a:gd name="T88" fmla="*/ 158 w 718"/>
                <a:gd name="T89" fmla="*/ 657 h 718"/>
                <a:gd name="T90" fmla="*/ 235 w 718"/>
                <a:gd name="T91" fmla="*/ 697 h 718"/>
                <a:gd name="T92" fmla="*/ 322 w 718"/>
                <a:gd name="T93" fmla="*/ 716 h 718"/>
                <a:gd name="T94" fmla="*/ 414 w 718"/>
                <a:gd name="T95" fmla="*/ 714 h 718"/>
                <a:gd name="T96" fmla="*/ 498 w 718"/>
                <a:gd name="T97" fmla="*/ 690 h 718"/>
                <a:gd name="T98" fmla="*/ 573 w 718"/>
                <a:gd name="T99" fmla="*/ 647 h 718"/>
                <a:gd name="T100" fmla="*/ 635 w 718"/>
                <a:gd name="T101" fmla="*/ 588 h 718"/>
                <a:gd name="T102" fmla="*/ 682 w 718"/>
                <a:gd name="T103" fmla="*/ 515 h 718"/>
                <a:gd name="T104" fmla="*/ 710 w 718"/>
                <a:gd name="T105" fmla="*/ 431 h 718"/>
                <a:gd name="T106" fmla="*/ 718 w 718"/>
                <a:gd name="T107" fmla="*/ 340 h 718"/>
                <a:gd name="T108" fmla="*/ 702 w 718"/>
                <a:gd name="T109" fmla="*/ 253 h 718"/>
                <a:gd name="T110" fmla="*/ 665 w 718"/>
                <a:gd name="T111" fmla="*/ 174 h 718"/>
                <a:gd name="T112" fmla="*/ 613 w 718"/>
                <a:gd name="T113" fmla="*/ 106 h 718"/>
                <a:gd name="T114" fmla="*/ 544 w 718"/>
                <a:gd name="T115" fmla="*/ 53 h 718"/>
                <a:gd name="T116" fmla="*/ 465 w 718"/>
                <a:gd name="T117" fmla="*/ 16 h 718"/>
                <a:gd name="T118" fmla="*/ 377 w 718"/>
                <a:gd name="T119" fmla="*/ 1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18" h="718">
                  <a:moveTo>
                    <a:pt x="374" y="390"/>
                  </a:moveTo>
                  <a:lnTo>
                    <a:pt x="374" y="463"/>
                  </a:lnTo>
                  <a:lnTo>
                    <a:pt x="373" y="467"/>
                  </a:lnTo>
                  <a:lnTo>
                    <a:pt x="373" y="470"/>
                  </a:lnTo>
                  <a:lnTo>
                    <a:pt x="371" y="473"/>
                  </a:lnTo>
                  <a:lnTo>
                    <a:pt x="370" y="475"/>
                  </a:lnTo>
                  <a:lnTo>
                    <a:pt x="367" y="476"/>
                  </a:lnTo>
                  <a:lnTo>
                    <a:pt x="365" y="477"/>
                  </a:lnTo>
                  <a:lnTo>
                    <a:pt x="361" y="478"/>
                  </a:lnTo>
                  <a:lnTo>
                    <a:pt x="359" y="478"/>
                  </a:lnTo>
                  <a:lnTo>
                    <a:pt x="356" y="478"/>
                  </a:lnTo>
                  <a:lnTo>
                    <a:pt x="353" y="477"/>
                  </a:lnTo>
                  <a:lnTo>
                    <a:pt x="351" y="476"/>
                  </a:lnTo>
                  <a:lnTo>
                    <a:pt x="349" y="475"/>
                  </a:lnTo>
                  <a:lnTo>
                    <a:pt x="346" y="473"/>
                  </a:lnTo>
                  <a:lnTo>
                    <a:pt x="345" y="470"/>
                  </a:lnTo>
                  <a:lnTo>
                    <a:pt x="344" y="467"/>
                  </a:lnTo>
                  <a:lnTo>
                    <a:pt x="344" y="463"/>
                  </a:lnTo>
                  <a:lnTo>
                    <a:pt x="344" y="375"/>
                  </a:lnTo>
                  <a:lnTo>
                    <a:pt x="344" y="371"/>
                  </a:lnTo>
                  <a:lnTo>
                    <a:pt x="345" y="368"/>
                  </a:lnTo>
                  <a:lnTo>
                    <a:pt x="346" y="366"/>
                  </a:lnTo>
                  <a:lnTo>
                    <a:pt x="349" y="364"/>
                  </a:lnTo>
                  <a:lnTo>
                    <a:pt x="351" y="362"/>
                  </a:lnTo>
                  <a:lnTo>
                    <a:pt x="353" y="361"/>
                  </a:lnTo>
                  <a:lnTo>
                    <a:pt x="356" y="360"/>
                  </a:lnTo>
                  <a:lnTo>
                    <a:pt x="359" y="360"/>
                  </a:lnTo>
                  <a:lnTo>
                    <a:pt x="367" y="359"/>
                  </a:lnTo>
                  <a:lnTo>
                    <a:pt x="374" y="358"/>
                  </a:lnTo>
                  <a:lnTo>
                    <a:pt x="381" y="356"/>
                  </a:lnTo>
                  <a:lnTo>
                    <a:pt x="388" y="353"/>
                  </a:lnTo>
                  <a:lnTo>
                    <a:pt x="395" y="350"/>
                  </a:lnTo>
                  <a:lnTo>
                    <a:pt x="401" y="347"/>
                  </a:lnTo>
                  <a:lnTo>
                    <a:pt x="406" y="343"/>
                  </a:lnTo>
                  <a:lnTo>
                    <a:pt x="412" y="337"/>
                  </a:lnTo>
                  <a:lnTo>
                    <a:pt x="417" y="332"/>
                  </a:lnTo>
                  <a:lnTo>
                    <a:pt x="421" y="327"/>
                  </a:lnTo>
                  <a:lnTo>
                    <a:pt x="425" y="320"/>
                  </a:lnTo>
                  <a:lnTo>
                    <a:pt x="428" y="314"/>
                  </a:lnTo>
                  <a:lnTo>
                    <a:pt x="430" y="307"/>
                  </a:lnTo>
                  <a:lnTo>
                    <a:pt x="432" y="300"/>
                  </a:lnTo>
                  <a:lnTo>
                    <a:pt x="433" y="292"/>
                  </a:lnTo>
                  <a:lnTo>
                    <a:pt x="434" y="285"/>
                  </a:lnTo>
                  <a:lnTo>
                    <a:pt x="433" y="277"/>
                  </a:lnTo>
                  <a:lnTo>
                    <a:pt x="432" y="270"/>
                  </a:lnTo>
                  <a:lnTo>
                    <a:pt x="430" y="262"/>
                  </a:lnTo>
                  <a:lnTo>
                    <a:pt x="428" y="256"/>
                  </a:lnTo>
                  <a:lnTo>
                    <a:pt x="425" y="249"/>
                  </a:lnTo>
                  <a:lnTo>
                    <a:pt x="421" y="243"/>
                  </a:lnTo>
                  <a:lnTo>
                    <a:pt x="417" y="238"/>
                  </a:lnTo>
                  <a:lnTo>
                    <a:pt x="412" y="232"/>
                  </a:lnTo>
                  <a:lnTo>
                    <a:pt x="406" y="227"/>
                  </a:lnTo>
                  <a:lnTo>
                    <a:pt x="401" y="223"/>
                  </a:lnTo>
                  <a:lnTo>
                    <a:pt x="395" y="218"/>
                  </a:lnTo>
                  <a:lnTo>
                    <a:pt x="388" y="215"/>
                  </a:lnTo>
                  <a:lnTo>
                    <a:pt x="381" y="213"/>
                  </a:lnTo>
                  <a:lnTo>
                    <a:pt x="374" y="211"/>
                  </a:lnTo>
                  <a:lnTo>
                    <a:pt x="367" y="210"/>
                  </a:lnTo>
                  <a:lnTo>
                    <a:pt x="359" y="210"/>
                  </a:lnTo>
                  <a:lnTo>
                    <a:pt x="352" y="210"/>
                  </a:lnTo>
                  <a:lnTo>
                    <a:pt x="344" y="211"/>
                  </a:lnTo>
                  <a:lnTo>
                    <a:pt x="337" y="213"/>
                  </a:lnTo>
                  <a:lnTo>
                    <a:pt x="329" y="215"/>
                  </a:lnTo>
                  <a:lnTo>
                    <a:pt x="323" y="218"/>
                  </a:lnTo>
                  <a:lnTo>
                    <a:pt x="318" y="223"/>
                  </a:lnTo>
                  <a:lnTo>
                    <a:pt x="311" y="227"/>
                  </a:lnTo>
                  <a:lnTo>
                    <a:pt x="306" y="232"/>
                  </a:lnTo>
                  <a:lnTo>
                    <a:pt x="301" y="238"/>
                  </a:lnTo>
                  <a:lnTo>
                    <a:pt x="297" y="243"/>
                  </a:lnTo>
                  <a:lnTo>
                    <a:pt x="293" y="249"/>
                  </a:lnTo>
                  <a:lnTo>
                    <a:pt x="290" y="256"/>
                  </a:lnTo>
                  <a:lnTo>
                    <a:pt x="288" y="262"/>
                  </a:lnTo>
                  <a:lnTo>
                    <a:pt x="285" y="270"/>
                  </a:lnTo>
                  <a:lnTo>
                    <a:pt x="284" y="277"/>
                  </a:lnTo>
                  <a:lnTo>
                    <a:pt x="284" y="285"/>
                  </a:lnTo>
                  <a:lnTo>
                    <a:pt x="283" y="288"/>
                  </a:lnTo>
                  <a:lnTo>
                    <a:pt x="283" y="290"/>
                  </a:lnTo>
                  <a:lnTo>
                    <a:pt x="281" y="293"/>
                  </a:lnTo>
                  <a:lnTo>
                    <a:pt x="280" y="295"/>
                  </a:lnTo>
                  <a:lnTo>
                    <a:pt x="278" y="298"/>
                  </a:lnTo>
                  <a:lnTo>
                    <a:pt x="275" y="299"/>
                  </a:lnTo>
                  <a:lnTo>
                    <a:pt x="273" y="299"/>
                  </a:lnTo>
                  <a:lnTo>
                    <a:pt x="269" y="300"/>
                  </a:lnTo>
                  <a:lnTo>
                    <a:pt x="266" y="299"/>
                  </a:lnTo>
                  <a:lnTo>
                    <a:pt x="263" y="299"/>
                  </a:lnTo>
                  <a:lnTo>
                    <a:pt x="261" y="298"/>
                  </a:lnTo>
                  <a:lnTo>
                    <a:pt x="259" y="295"/>
                  </a:lnTo>
                  <a:lnTo>
                    <a:pt x="257" y="293"/>
                  </a:lnTo>
                  <a:lnTo>
                    <a:pt x="255" y="290"/>
                  </a:lnTo>
                  <a:lnTo>
                    <a:pt x="254" y="288"/>
                  </a:lnTo>
                  <a:lnTo>
                    <a:pt x="254" y="285"/>
                  </a:lnTo>
                  <a:lnTo>
                    <a:pt x="254" y="274"/>
                  </a:lnTo>
                  <a:lnTo>
                    <a:pt x="257" y="263"/>
                  </a:lnTo>
                  <a:lnTo>
                    <a:pt x="259" y="254"/>
                  </a:lnTo>
                  <a:lnTo>
                    <a:pt x="263" y="244"/>
                  </a:lnTo>
                  <a:lnTo>
                    <a:pt x="267" y="236"/>
                  </a:lnTo>
                  <a:lnTo>
                    <a:pt x="273" y="226"/>
                  </a:lnTo>
                  <a:lnTo>
                    <a:pt x="278" y="218"/>
                  </a:lnTo>
                  <a:lnTo>
                    <a:pt x="285" y="211"/>
                  </a:lnTo>
                  <a:lnTo>
                    <a:pt x="292" y="205"/>
                  </a:lnTo>
                  <a:lnTo>
                    <a:pt x="300" y="198"/>
                  </a:lnTo>
                  <a:lnTo>
                    <a:pt x="309" y="193"/>
                  </a:lnTo>
                  <a:lnTo>
                    <a:pt x="319" y="188"/>
                  </a:lnTo>
                  <a:lnTo>
                    <a:pt x="328" y="184"/>
                  </a:lnTo>
                  <a:lnTo>
                    <a:pt x="338" y="182"/>
                  </a:lnTo>
                  <a:lnTo>
                    <a:pt x="349" y="180"/>
                  </a:lnTo>
                  <a:lnTo>
                    <a:pt x="359" y="180"/>
                  </a:lnTo>
                  <a:lnTo>
                    <a:pt x="370" y="180"/>
                  </a:lnTo>
                  <a:lnTo>
                    <a:pt x="380" y="182"/>
                  </a:lnTo>
                  <a:lnTo>
                    <a:pt x="390" y="184"/>
                  </a:lnTo>
                  <a:lnTo>
                    <a:pt x="400" y="188"/>
                  </a:lnTo>
                  <a:lnTo>
                    <a:pt x="408" y="193"/>
                  </a:lnTo>
                  <a:lnTo>
                    <a:pt x="417" y="198"/>
                  </a:lnTo>
                  <a:lnTo>
                    <a:pt x="426" y="205"/>
                  </a:lnTo>
                  <a:lnTo>
                    <a:pt x="433" y="211"/>
                  </a:lnTo>
                  <a:lnTo>
                    <a:pt x="439" y="218"/>
                  </a:lnTo>
                  <a:lnTo>
                    <a:pt x="446" y="226"/>
                  </a:lnTo>
                  <a:lnTo>
                    <a:pt x="451" y="236"/>
                  </a:lnTo>
                  <a:lnTo>
                    <a:pt x="456" y="244"/>
                  </a:lnTo>
                  <a:lnTo>
                    <a:pt x="459" y="254"/>
                  </a:lnTo>
                  <a:lnTo>
                    <a:pt x="461" y="263"/>
                  </a:lnTo>
                  <a:lnTo>
                    <a:pt x="463" y="274"/>
                  </a:lnTo>
                  <a:lnTo>
                    <a:pt x="463" y="285"/>
                  </a:lnTo>
                  <a:lnTo>
                    <a:pt x="463" y="294"/>
                  </a:lnTo>
                  <a:lnTo>
                    <a:pt x="462" y="304"/>
                  </a:lnTo>
                  <a:lnTo>
                    <a:pt x="460" y="314"/>
                  </a:lnTo>
                  <a:lnTo>
                    <a:pt x="457" y="322"/>
                  </a:lnTo>
                  <a:lnTo>
                    <a:pt x="453" y="331"/>
                  </a:lnTo>
                  <a:lnTo>
                    <a:pt x="448" y="339"/>
                  </a:lnTo>
                  <a:lnTo>
                    <a:pt x="444" y="347"/>
                  </a:lnTo>
                  <a:lnTo>
                    <a:pt x="437" y="354"/>
                  </a:lnTo>
                  <a:lnTo>
                    <a:pt x="431" y="361"/>
                  </a:lnTo>
                  <a:lnTo>
                    <a:pt x="425" y="367"/>
                  </a:lnTo>
                  <a:lnTo>
                    <a:pt x="417" y="373"/>
                  </a:lnTo>
                  <a:lnTo>
                    <a:pt x="410" y="377"/>
                  </a:lnTo>
                  <a:lnTo>
                    <a:pt x="401" y="381"/>
                  </a:lnTo>
                  <a:lnTo>
                    <a:pt x="392" y="384"/>
                  </a:lnTo>
                  <a:lnTo>
                    <a:pt x="383" y="387"/>
                  </a:lnTo>
                  <a:lnTo>
                    <a:pt x="374" y="390"/>
                  </a:lnTo>
                  <a:close/>
                  <a:moveTo>
                    <a:pt x="359" y="576"/>
                  </a:moveTo>
                  <a:lnTo>
                    <a:pt x="352" y="576"/>
                  </a:lnTo>
                  <a:lnTo>
                    <a:pt x="344" y="574"/>
                  </a:lnTo>
                  <a:lnTo>
                    <a:pt x="338" y="569"/>
                  </a:lnTo>
                  <a:lnTo>
                    <a:pt x="332" y="565"/>
                  </a:lnTo>
                  <a:lnTo>
                    <a:pt x="328" y="560"/>
                  </a:lnTo>
                  <a:lnTo>
                    <a:pt x="324" y="553"/>
                  </a:lnTo>
                  <a:lnTo>
                    <a:pt x="322" y="546"/>
                  </a:lnTo>
                  <a:lnTo>
                    <a:pt x="322" y="538"/>
                  </a:lnTo>
                  <a:lnTo>
                    <a:pt x="322" y="532"/>
                  </a:lnTo>
                  <a:lnTo>
                    <a:pt x="324" y="524"/>
                  </a:lnTo>
                  <a:lnTo>
                    <a:pt x="328" y="518"/>
                  </a:lnTo>
                  <a:lnTo>
                    <a:pt x="332" y="513"/>
                  </a:lnTo>
                  <a:lnTo>
                    <a:pt x="338" y="508"/>
                  </a:lnTo>
                  <a:lnTo>
                    <a:pt x="344" y="504"/>
                  </a:lnTo>
                  <a:lnTo>
                    <a:pt x="352" y="502"/>
                  </a:lnTo>
                  <a:lnTo>
                    <a:pt x="359" y="501"/>
                  </a:lnTo>
                  <a:lnTo>
                    <a:pt x="367" y="502"/>
                  </a:lnTo>
                  <a:lnTo>
                    <a:pt x="373" y="504"/>
                  </a:lnTo>
                  <a:lnTo>
                    <a:pt x="380" y="508"/>
                  </a:lnTo>
                  <a:lnTo>
                    <a:pt x="385" y="513"/>
                  </a:lnTo>
                  <a:lnTo>
                    <a:pt x="390" y="518"/>
                  </a:lnTo>
                  <a:lnTo>
                    <a:pt x="393" y="524"/>
                  </a:lnTo>
                  <a:lnTo>
                    <a:pt x="396" y="532"/>
                  </a:lnTo>
                  <a:lnTo>
                    <a:pt x="397" y="538"/>
                  </a:lnTo>
                  <a:lnTo>
                    <a:pt x="396" y="546"/>
                  </a:lnTo>
                  <a:lnTo>
                    <a:pt x="393" y="553"/>
                  </a:lnTo>
                  <a:lnTo>
                    <a:pt x="390" y="560"/>
                  </a:lnTo>
                  <a:lnTo>
                    <a:pt x="385" y="565"/>
                  </a:lnTo>
                  <a:lnTo>
                    <a:pt x="380" y="569"/>
                  </a:lnTo>
                  <a:lnTo>
                    <a:pt x="373" y="574"/>
                  </a:lnTo>
                  <a:lnTo>
                    <a:pt x="367" y="576"/>
                  </a:lnTo>
                  <a:lnTo>
                    <a:pt x="359" y="576"/>
                  </a:lnTo>
                  <a:close/>
                  <a:moveTo>
                    <a:pt x="359" y="0"/>
                  </a:moveTo>
                  <a:lnTo>
                    <a:pt x="340" y="1"/>
                  </a:lnTo>
                  <a:lnTo>
                    <a:pt x="322" y="2"/>
                  </a:lnTo>
                  <a:lnTo>
                    <a:pt x="305" y="4"/>
                  </a:lnTo>
                  <a:lnTo>
                    <a:pt x="286" y="8"/>
                  </a:lnTo>
                  <a:lnTo>
                    <a:pt x="269" y="12"/>
                  </a:lnTo>
                  <a:lnTo>
                    <a:pt x="252" y="16"/>
                  </a:lnTo>
                  <a:lnTo>
                    <a:pt x="235" y="23"/>
                  </a:lnTo>
                  <a:lnTo>
                    <a:pt x="219" y="29"/>
                  </a:lnTo>
                  <a:lnTo>
                    <a:pt x="203" y="36"/>
                  </a:lnTo>
                  <a:lnTo>
                    <a:pt x="188" y="44"/>
                  </a:lnTo>
                  <a:lnTo>
                    <a:pt x="173" y="53"/>
                  </a:lnTo>
                  <a:lnTo>
                    <a:pt x="158" y="62"/>
                  </a:lnTo>
                  <a:lnTo>
                    <a:pt x="144" y="72"/>
                  </a:lnTo>
                  <a:lnTo>
                    <a:pt x="130" y="83"/>
                  </a:lnTo>
                  <a:lnTo>
                    <a:pt x="117" y="94"/>
                  </a:lnTo>
                  <a:lnTo>
                    <a:pt x="106" y="106"/>
                  </a:lnTo>
                  <a:lnTo>
                    <a:pt x="93" y="118"/>
                  </a:lnTo>
                  <a:lnTo>
                    <a:pt x="82" y="132"/>
                  </a:lnTo>
                  <a:lnTo>
                    <a:pt x="71" y="145"/>
                  </a:lnTo>
                  <a:lnTo>
                    <a:pt x="62" y="159"/>
                  </a:lnTo>
                  <a:lnTo>
                    <a:pt x="52" y="174"/>
                  </a:lnTo>
                  <a:lnTo>
                    <a:pt x="44" y="188"/>
                  </a:lnTo>
                  <a:lnTo>
                    <a:pt x="35" y="205"/>
                  </a:lnTo>
                  <a:lnTo>
                    <a:pt x="29" y="220"/>
                  </a:lnTo>
                  <a:lnTo>
                    <a:pt x="22" y="237"/>
                  </a:lnTo>
                  <a:lnTo>
                    <a:pt x="16" y="253"/>
                  </a:lnTo>
                  <a:lnTo>
                    <a:pt x="11" y="270"/>
                  </a:lnTo>
                  <a:lnTo>
                    <a:pt x="7" y="287"/>
                  </a:lnTo>
                  <a:lnTo>
                    <a:pt x="4" y="305"/>
                  </a:lnTo>
                  <a:lnTo>
                    <a:pt x="2" y="322"/>
                  </a:lnTo>
                  <a:lnTo>
                    <a:pt x="1" y="340"/>
                  </a:lnTo>
                  <a:lnTo>
                    <a:pt x="0" y="360"/>
                  </a:lnTo>
                  <a:lnTo>
                    <a:pt x="1" y="378"/>
                  </a:lnTo>
                  <a:lnTo>
                    <a:pt x="2" y="396"/>
                  </a:lnTo>
                  <a:lnTo>
                    <a:pt x="4" y="414"/>
                  </a:lnTo>
                  <a:lnTo>
                    <a:pt x="7" y="431"/>
                  </a:lnTo>
                  <a:lnTo>
                    <a:pt x="11" y="450"/>
                  </a:lnTo>
                  <a:lnTo>
                    <a:pt x="16" y="467"/>
                  </a:lnTo>
                  <a:lnTo>
                    <a:pt x="22" y="483"/>
                  </a:lnTo>
                  <a:lnTo>
                    <a:pt x="29" y="499"/>
                  </a:lnTo>
                  <a:lnTo>
                    <a:pt x="35" y="515"/>
                  </a:lnTo>
                  <a:lnTo>
                    <a:pt x="44" y="531"/>
                  </a:lnTo>
                  <a:lnTo>
                    <a:pt x="52" y="546"/>
                  </a:lnTo>
                  <a:lnTo>
                    <a:pt x="62" y="560"/>
                  </a:lnTo>
                  <a:lnTo>
                    <a:pt x="71" y="575"/>
                  </a:lnTo>
                  <a:lnTo>
                    <a:pt x="82" y="588"/>
                  </a:lnTo>
                  <a:lnTo>
                    <a:pt x="93" y="600"/>
                  </a:lnTo>
                  <a:lnTo>
                    <a:pt x="106" y="613"/>
                  </a:lnTo>
                  <a:lnTo>
                    <a:pt x="117" y="625"/>
                  </a:lnTo>
                  <a:lnTo>
                    <a:pt x="130" y="637"/>
                  </a:lnTo>
                  <a:lnTo>
                    <a:pt x="144" y="647"/>
                  </a:lnTo>
                  <a:lnTo>
                    <a:pt x="158" y="657"/>
                  </a:lnTo>
                  <a:lnTo>
                    <a:pt x="173" y="667"/>
                  </a:lnTo>
                  <a:lnTo>
                    <a:pt x="188" y="675"/>
                  </a:lnTo>
                  <a:lnTo>
                    <a:pt x="203" y="683"/>
                  </a:lnTo>
                  <a:lnTo>
                    <a:pt x="219" y="690"/>
                  </a:lnTo>
                  <a:lnTo>
                    <a:pt x="235" y="697"/>
                  </a:lnTo>
                  <a:lnTo>
                    <a:pt x="252" y="702"/>
                  </a:lnTo>
                  <a:lnTo>
                    <a:pt x="269" y="707"/>
                  </a:lnTo>
                  <a:lnTo>
                    <a:pt x="286" y="711"/>
                  </a:lnTo>
                  <a:lnTo>
                    <a:pt x="305" y="714"/>
                  </a:lnTo>
                  <a:lnTo>
                    <a:pt x="322" y="716"/>
                  </a:lnTo>
                  <a:lnTo>
                    <a:pt x="340" y="718"/>
                  </a:lnTo>
                  <a:lnTo>
                    <a:pt x="359" y="718"/>
                  </a:lnTo>
                  <a:lnTo>
                    <a:pt x="377" y="718"/>
                  </a:lnTo>
                  <a:lnTo>
                    <a:pt x="396" y="716"/>
                  </a:lnTo>
                  <a:lnTo>
                    <a:pt x="414" y="714"/>
                  </a:lnTo>
                  <a:lnTo>
                    <a:pt x="431" y="711"/>
                  </a:lnTo>
                  <a:lnTo>
                    <a:pt x="448" y="707"/>
                  </a:lnTo>
                  <a:lnTo>
                    <a:pt x="465" y="702"/>
                  </a:lnTo>
                  <a:lnTo>
                    <a:pt x="482" y="697"/>
                  </a:lnTo>
                  <a:lnTo>
                    <a:pt x="498" y="690"/>
                  </a:lnTo>
                  <a:lnTo>
                    <a:pt x="514" y="683"/>
                  </a:lnTo>
                  <a:lnTo>
                    <a:pt x="529" y="675"/>
                  </a:lnTo>
                  <a:lnTo>
                    <a:pt x="544" y="667"/>
                  </a:lnTo>
                  <a:lnTo>
                    <a:pt x="559" y="657"/>
                  </a:lnTo>
                  <a:lnTo>
                    <a:pt x="573" y="647"/>
                  </a:lnTo>
                  <a:lnTo>
                    <a:pt x="587" y="637"/>
                  </a:lnTo>
                  <a:lnTo>
                    <a:pt x="600" y="625"/>
                  </a:lnTo>
                  <a:lnTo>
                    <a:pt x="613" y="613"/>
                  </a:lnTo>
                  <a:lnTo>
                    <a:pt x="625" y="600"/>
                  </a:lnTo>
                  <a:lnTo>
                    <a:pt x="635" y="588"/>
                  </a:lnTo>
                  <a:lnTo>
                    <a:pt x="646" y="575"/>
                  </a:lnTo>
                  <a:lnTo>
                    <a:pt x="657" y="560"/>
                  </a:lnTo>
                  <a:lnTo>
                    <a:pt x="665" y="546"/>
                  </a:lnTo>
                  <a:lnTo>
                    <a:pt x="675" y="531"/>
                  </a:lnTo>
                  <a:lnTo>
                    <a:pt x="682" y="515"/>
                  </a:lnTo>
                  <a:lnTo>
                    <a:pt x="690" y="499"/>
                  </a:lnTo>
                  <a:lnTo>
                    <a:pt x="696" y="483"/>
                  </a:lnTo>
                  <a:lnTo>
                    <a:pt x="702" y="467"/>
                  </a:lnTo>
                  <a:lnTo>
                    <a:pt x="707" y="450"/>
                  </a:lnTo>
                  <a:lnTo>
                    <a:pt x="710" y="431"/>
                  </a:lnTo>
                  <a:lnTo>
                    <a:pt x="713" y="414"/>
                  </a:lnTo>
                  <a:lnTo>
                    <a:pt x="716" y="396"/>
                  </a:lnTo>
                  <a:lnTo>
                    <a:pt x="718" y="378"/>
                  </a:lnTo>
                  <a:lnTo>
                    <a:pt x="718" y="360"/>
                  </a:lnTo>
                  <a:lnTo>
                    <a:pt x="718" y="340"/>
                  </a:lnTo>
                  <a:lnTo>
                    <a:pt x="716" y="322"/>
                  </a:lnTo>
                  <a:lnTo>
                    <a:pt x="713" y="305"/>
                  </a:lnTo>
                  <a:lnTo>
                    <a:pt x="710" y="287"/>
                  </a:lnTo>
                  <a:lnTo>
                    <a:pt x="707" y="270"/>
                  </a:lnTo>
                  <a:lnTo>
                    <a:pt x="702" y="253"/>
                  </a:lnTo>
                  <a:lnTo>
                    <a:pt x="696" y="237"/>
                  </a:lnTo>
                  <a:lnTo>
                    <a:pt x="690" y="220"/>
                  </a:lnTo>
                  <a:lnTo>
                    <a:pt x="682" y="205"/>
                  </a:lnTo>
                  <a:lnTo>
                    <a:pt x="675" y="188"/>
                  </a:lnTo>
                  <a:lnTo>
                    <a:pt x="665" y="174"/>
                  </a:lnTo>
                  <a:lnTo>
                    <a:pt x="657" y="159"/>
                  </a:lnTo>
                  <a:lnTo>
                    <a:pt x="646" y="145"/>
                  </a:lnTo>
                  <a:lnTo>
                    <a:pt x="635" y="132"/>
                  </a:lnTo>
                  <a:lnTo>
                    <a:pt x="625" y="118"/>
                  </a:lnTo>
                  <a:lnTo>
                    <a:pt x="613" y="106"/>
                  </a:lnTo>
                  <a:lnTo>
                    <a:pt x="600" y="94"/>
                  </a:lnTo>
                  <a:lnTo>
                    <a:pt x="587" y="83"/>
                  </a:lnTo>
                  <a:lnTo>
                    <a:pt x="573" y="72"/>
                  </a:lnTo>
                  <a:lnTo>
                    <a:pt x="559" y="62"/>
                  </a:lnTo>
                  <a:lnTo>
                    <a:pt x="544" y="53"/>
                  </a:lnTo>
                  <a:lnTo>
                    <a:pt x="529" y="44"/>
                  </a:lnTo>
                  <a:lnTo>
                    <a:pt x="514" y="36"/>
                  </a:lnTo>
                  <a:lnTo>
                    <a:pt x="498" y="29"/>
                  </a:lnTo>
                  <a:lnTo>
                    <a:pt x="482" y="23"/>
                  </a:lnTo>
                  <a:lnTo>
                    <a:pt x="465" y="16"/>
                  </a:lnTo>
                  <a:lnTo>
                    <a:pt x="448" y="12"/>
                  </a:lnTo>
                  <a:lnTo>
                    <a:pt x="431" y="8"/>
                  </a:lnTo>
                  <a:lnTo>
                    <a:pt x="414" y="4"/>
                  </a:lnTo>
                  <a:lnTo>
                    <a:pt x="396" y="2"/>
                  </a:lnTo>
                  <a:lnTo>
                    <a:pt x="377" y="1"/>
                  </a:lnTo>
                  <a:lnTo>
                    <a:pt x="359" y="0"/>
                  </a:lnTo>
                  <a:close/>
                </a:path>
              </a:pathLst>
            </a:custGeom>
            <a:solidFill>
              <a:schemeClr val="accent5">
                <a:lumMod val="75000"/>
              </a:schemeClr>
            </a:solidFill>
            <a:ln>
              <a:noFill/>
            </a:ln>
          </p:spPr>
          <p:txBody>
            <a:bodyPr vert="horz" wrap="square" lIns="91440" tIns="45720" rIns="91440" bIns="45720" numCol="1" anchor="t" anchorCtr="0" compatLnSpc="1">
              <a:prstTxWarp prst="textNoShape">
                <a:avLst/>
              </a:prstTxWarp>
            </a:bodyPr>
            <a:lstStyle/>
            <a:p>
              <a:endParaRPr lang="en-US" sz="2400">
                <a:latin typeface="Quicksand" pitchFamily="2" charset="0"/>
              </a:endParaRPr>
            </a:p>
          </p:txBody>
        </p:sp>
        <p:sp>
          <p:nvSpPr>
            <p:cNvPr id="46" name="TextBox 45">
              <a:extLst>
                <a:ext uri="{FF2B5EF4-FFF2-40B4-BE49-F238E27FC236}">
                  <a16:creationId xmlns:a16="http://schemas.microsoft.com/office/drawing/2014/main" id="{FCF4D569-BD3F-4FAE-9539-02F21AF7A887}"/>
                </a:ext>
              </a:extLst>
            </p:cNvPr>
            <p:cNvSpPr txBox="1"/>
            <p:nvPr/>
          </p:nvSpPr>
          <p:spPr>
            <a:xfrm>
              <a:off x="3129914" y="1897663"/>
              <a:ext cx="8952726" cy="738664"/>
            </a:xfrm>
            <a:prstGeom prst="rect">
              <a:avLst/>
            </a:prstGeom>
            <a:noFill/>
          </p:spPr>
          <p:txBody>
            <a:bodyPr wrap="square" lIns="0" tIns="0" rIns="0" bIns="0" rtlCol="0">
              <a:spAutoFit/>
            </a:bodyPr>
            <a:lstStyle/>
            <a:p>
              <a:r>
                <a:rPr lang="en-US" sz="2400">
                  <a:latin typeface="Quicksand" pitchFamily="2" charset="0"/>
                </a:rPr>
                <a:t>Trong .NET, các control xuất bản một tập các sự kiện mà các lớp khác có thể đăng ký. </a:t>
              </a:r>
            </a:p>
          </p:txBody>
        </p:sp>
      </p:grpSp>
      <p:grpSp>
        <p:nvGrpSpPr>
          <p:cNvPr id="48" name="Group 47">
            <a:extLst>
              <a:ext uri="{FF2B5EF4-FFF2-40B4-BE49-F238E27FC236}">
                <a16:creationId xmlns:a16="http://schemas.microsoft.com/office/drawing/2014/main" id="{8BFEA1B3-30EF-4798-84C3-22F67A926C0C}"/>
              </a:ext>
            </a:extLst>
          </p:cNvPr>
          <p:cNvGrpSpPr/>
          <p:nvPr/>
        </p:nvGrpSpPr>
        <p:grpSpPr>
          <a:xfrm>
            <a:off x="1485900" y="2457400"/>
            <a:ext cx="9519745" cy="738664"/>
            <a:chOff x="2562895" y="1897663"/>
            <a:chExt cx="9519745" cy="738664"/>
          </a:xfrm>
        </p:grpSpPr>
        <p:sp>
          <p:nvSpPr>
            <p:cNvPr id="49" name="Freeform 4460">
              <a:extLst>
                <a:ext uri="{FF2B5EF4-FFF2-40B4-BE49-F238E27FC236}">
                  <a16:creationId xmlns:a16="http://schemas.microsoft.com/office/drawing/2014/main" id="{32D711F4-3E39-49B3-B441-03E3B675DB2D}"/>
                </a:ext>
              </a:extLst>
            </p:cNvPr>
            <p:cNvSpPr>
              <a:spLocks noEditPoints="1"/>
            </p:cNvSpPr>
            <p:nvPr/>
          </p:nvSpPr>
          <p:spPr bwMode="auto">
            <a:xfrm>
              <a:off x="2562895" y="1967272"/>
              <a:ext cx="355600" cy="355600"/>
            </a:xfrm>
            <a:custGeom>
              <a:avLst/>
              <a:gdLst>
                <a:gd name="T0" fmla="*/ 371 w 718"/>
                <a:gd name="T1" fmla="*/ 473 h 718"/>
                <a:gd name="T2" fmla="*/ 359 w 718"/>
                <a:gd name="T3" fmla="*/ 478 h 718"/>
                <a:gd name="T4" fmla="*/ 346 w 718"/>
                <a:gd name="T5" fmla="*/ 473 h 718"/>
                <a:gd name="T6" fmla="*/ 344 w 718"/>
                <a:gd name="T7" fmla="*/ 371 h 718"/>
                <a:gd name="T8" fmla="*/ 353 w 718"/>
                <a:gd name="T9" fmla="*/ 361 h 718"/>
                <a:gd name="T10" fmla="*/ 381 w 718"/>
                <a:gd name="T11" fmla="*/ 356 h 718"/>
                <a:gd name="T12" fmla="*/ 412 w 718"/>
                <a:gd name="T13" fmla="*/ 337 h 718"/>
                <a:gd name="T14" fmla="*/ 430 w 718"/>
                <a:gd name="T15" fmla="*/ 307 h 718"/>
                <a:gd name="T16" fmla="*/ 432 w 718"/>
                <a:gd name="T17" fmla="*/ 270 h 718"/>
                <a:gd name="T18" fmla="*/ 417 w 718"/>
                <a:gd name="T19" fmla="*/ 238 h 718"/>
                <a:gd name="T20" fmla="*/ 388 w 718"/>
                <a:gd name="T21" fmla="*/ 215 h 718"/>
                <a:gd name="T22" fmla="*/ 352 w 718"/>
                <a:gd name="T23" fmla="*/ 210 h 718"/>
                <a:gd name="T24" fmla="*/ 318 w 718"/>
                <a:gd name="T25" fmla="*/ 223 h 718"/>
                <a:gd name="T26" fmla="*/ 293 w 718"/>
                <a:gd name="T27" fmla="*/ 249 h 718"/>
                <a:gd name="T28" fmla="*/ 284 w 718"/>
                <a:gd name="T29" fmla="*/ 285 h 718"/>
                <a:gd name="T30" fmla="*/ 278 w 718"/>
                <a:gd name="T31" fmla="*/ 298 h 718"/>
                <a:gd name="T32" fmla="*/ 263 w 718"/>
                <a:gd name="T33" fmla="*/ 299 h 718"/>
                <a:gd name="T34" fmla="*/ 254 w 718"/>
                <a:gd name="T35" fmla="*/ 288 h 718"/>
                <a:gd name="T36" fmla="*/ 263 w 718"/>
                <a:gd name="T37" fmla="*/ 244 h 718"/>
                <a:gd name="T38" fmla="*/ 292 w 718"/>
                <a:gd name="T39" fmla="*/ 205 h 718"/>
                <a:gd name="T40" fmla="*/ 338 w 718"/>
                <a:gd name="T41" fmla="*/ 182 h 718"/>
                <a:gd name="T42" fmla="*/ 390 w 718"/>
                <a:gd name="T43" fmla="*/ 184 h 718"/>
                <a:gd name="T44" fmla="*/ 433 w 718"/>
                <a:gd name="T45" fmla="*/ 211 h 718"/>
                <a:gd name="T46" fmla="*/ 459 w 718"/>
                <a:gd name="T47" fmla="*/ 254 h 718"/>
                <a:gd name="T48" fmla="*/ 462 w 718"/>
                <a:gd name="T49" fmla="*/ 304 h 718"/>
                <a:gd name="T50" fmla="*/ 444 w 718"/>
                <a:gd name="T51" fmla="*/ 347 h 718"/>
                <a:gd name="T52" fmla="*/ 410 w 718"/>
                <a:gd name="T53" fmla="*/ 377 h 718"/>
                <a:gd name="T54" fmla="*/ 359 w 718"/>
                <a:gd name="T55" fmla="*/ 576 h 718"/>
                <a:gd name="T56" fmla="*/ 328 w 718"/>
                <a:gd name="T57" fmla="*/ 560 h 718"/>
                <a:gd name="T58" fmla="*/ 324 w 718"/>
                <a:gd name="T59" fmla="*/ 524 h 718"/>
                <a:gd name="T60" fmla="*/ 352 w 718"/>
                <a:gd name="T61" fmla="*/ 502 h 718"/>
                <a:gd name="T62" fmla="*/ 385 w 718"/>
                <a:gd name="T63" fmla="*/ 513 h 718"/>
                <a:gd name="T64" fmla="*/ 396 w 718"/>
                <a:gd name="T65" fmla="*/ 546 h 718"/>
                <a:gd name="T66" fmla="*/ 373 w 718"/>
                <a:gd name="T67" fmla="*/ 574 h 718"/>
                <a:gd name="T68" fmla="*/ 322 w 718"/>
                <a:gd name="T69" fmla="*/ 2 h 718"/>
                <a:gd name="T70" fmla="*/ 235 w 718"/>
                <a:gd name="T71" fmla="*/ 23 h 718"/>
                <a:gd name="T72" fmla="*/ 158 w 718"/>
                <a:gd name="T73" fmla="*/ 62 h 718"/>
                <a:gd name="T74" fmla="*/ 93 w 718"/>
                <a:gd name="T75" fmla="*/ 118 h 718"/>
                <a:gd name="T76" fmla="*/ 44 w 718"/>
                <a:gd name="T77" fmla="*/ 188 h 718"/>
                <a:gd name="T78" fmla="*/ 11 w 718"/>
                <a:gd name="T79" fmla="*/ 270 h 718"/>
                <a:gd name="T80" fmla="*/ 0 w 718"/>
                <a:gd name="T81" fmla="*/ 360 h 718"/>
                <a:gd name="T82" fmla="*/ 11 w 718"/>
                <a:gd name="T83" fmla="*/ 450 h 718"/>
                <a:gd name="T84" fmla="*/ 44 w 718"/>
                <a:gd name="T85" fmla="*/ 531 h 718"/>
                <a:gd name="T86" fmla="*/ 93 w 718"/>
                <a:gd name="T87" fmla="*/ 600 h 718"/>
                <a:gd name="T88" fmla="*/ 158 w 718"/>
                <a:gd name="T89" fmla="*/ 657 h 718"/>
                <a:gd name="T90" fmla="*/ 235 w 718"/>
                <a:gd name="T91" fmla="*/ 697 h 718"/>
                <a:gd name="T92" fmla="*/ 322 w 718"/>
                <a:gd name="T93" fmla="*/ 716 h 718"/>
                <a:gd name="T94" fmla="*/ 414 w 718"/>
                <a:gd name="T95" fmla="*/ 714 h 718"/>
                <a:gd name="T96" fmla="*/ 498 w 718"/>
                <a:gd name="T97" fmla="*/ 690 h 718"/>
                <a:gd name="T98" fmla="*/ 573 w 718"/>
                <a:gd name="T99" fmla="*/ 647 h 718"/>
                <a:gd name="T100" fmla="*/ 635 w 718"/>
                <a:gd name="T101" fmla="*/ 588 h 718"/>
                <a:gd name="T102" fmla="*/ 682 w 718"/>
                <a:gd name="T103" fmla="*/ 515 h 718"/>
                <a:gd name="T104" fmla="*/ 710 w 718"/>
                <a:gd name="T105" fmla="*/ 431 h 718"/>
                <a:gd name="T106" fmla="*/ 718 w 718"/>
                <a:gd name="T107" fmla="*/ 340 h 718"/>
                <a:gd name="T108" fmla="*/ 702 w 718"/>
                <a:gd name="T109" fmla="*/ 253 h 718"/>
                <a:gd name="T110" fmla="*/ 665 w 718"/>
                <a:gd name="T111" fmla="*/ 174 h 718"/>
                <a:gd name="T112" fmla="*/ 613 w 718"/>
                <a:gd name="T113" fmla="*/ 106 h 718"/>
                <a:gd name="T114" fmla="*/ 544 w 718"/>
                <a:gd name="T115" fmla="*/ 53 h 718"/>
                <a:gd name="T116" fmla="*/ 465 w 718"/>
                <a:gd name="T117" fmla="*/ 16 h 718"/>
                <a:gd name="T118" fmla="*/ 377 w 718"/>
                <a:gd name="T119" fmla="*/ 1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18" h="718">
                  <a:moveTo>
                    <a:pt x="374" y="390"/>
                  </a:moveTo>
                  <a:lnTo>
                    <a:pt x="374" y="463"/>
                  </a:lnTo>
                  <a:lnTo>
                    <a:pt x="373" y="467"/>
                  </a:lnTo>
                  <a:lnTo>
                    <a:pt x="373" y="470"/>
                  </a:lnTo>
                  <a:lnTo>
                    <a:pt x="371" y="473"/>
                  </a:lnTo>
                  <a:lnTo>
                    <a:pt x="370" y="475"/>
                  </a:lnTo>
                  <a:lnTo>
                    <a:pt x="367" y="476"/>
                  </a:lnTo>
                  <a:lnTo>
                    <a:pt x="365" y="477"/>
                  </a:lnTo>
                  <a:lnTo>
                    <a:pt x="361" y="478"/>
                  </a:lnTo>
                  <a:lnTo>
                    <a:pt x="359" y="478"/>
                  </a:lnTo>
                  <a:lnTo>
                    <a:pt x="356" y="478"/>
                  </a:lnTo>
                  <a:lnTo>
                    <a:pt x="353" y="477"/>
                  </a:lnTo>
                  <a:lnTo>
                    <a:pt x="351" y="476"/>
                  </a:lnTo>
                  <a:lnTo>
                    <a:pt x="349" y="475"/>
                  </a:lnTo>
                  <a:lnTo>
                    <a:pt x="346" y="473"/>
                  </a:lnTo>
                  <a:lnTo>
                    <a:pt x="345" y="470"/>
                  </a:lnTo>
                  <a:lnTo>
                    <a:pt x="344" y="467"/>
                  </a:lnTo>
                  <a:lnTo>
                    <a:pt x="344" y="463"/>
                  </a:lnTo>
                  <a:lnTo>
                    <a:pt x="344" y="375"/>
                  </a:lnTo>
                  <a:lnTo>
                    <a:pt x="344" y="371"/>
                  </a:lnTo>
                  <a:lnTo>
                    <a:pt x="345" y="368"/>
                  </a:lnTo>
                  <a:lnTo>
                    <a:pt x="346" y="366"/>
                  </a:lnTo>
                  <a:lnTo>
                    <a:pt x="349" y="364"/>
                  </a:lnTo>
                  <a:lnTo>
                    <a:pt x="351" y="362"/>
                  </a:lnTo>
                  <a:lnTo>
                    <a:pt x="353" y="361"/>
                  </a:lnTo>
                  <a:lnTo>
                    <a:pt x="356" y="360"/>
                  </a:lnTo>
                  <a:lnTo>
                    <a:pt x="359" y="360"/>
                  </a:lnTo>
                  <a:lnTo>
                    <a:pt x="367" y="359"/>
                  </a:lnTo>
                  <a:lnTo>
                    <a:pt x="374" y="358"/>
                  </a:lnTo>
                  <a:lnTo>
                    <a:pt x="381" y="356"/>
                  </a:lnTo>
                  <a:lnTo>
                    <a:pt x="388" y="353"/>
                  </a:lnTo>
                  <a:lnTo>
                    <a:pt x="395" y="350"/>
                  </a:lnTo>
                  <a:lnTo>
                    <a:pt x="401" y="347"/>
                  </a:lnTo>
                  <a:lnTo>
                    <a:pt x="406" y="343"/>
                  </a:lnTo>
                  <a:lnTo>
                    <a:pt x="412" y="337"/>
                  </a:lnTo>
                  <a:lnTo>
                    <a:pt x="417" y="332"/>
                  </a:lnTo>
                  <a:lnTo>
                    <a:pt x="421" y="327"/>
                  </a:lnTo>
                  <a:lnTo>
                    <a:pt x="425" y="320"/>
                  </a:lnTo>
                  <a:lnTo>
                    <a:pt x="428" y="314"/>
                  </a:lnTo>
                  <a:lnTo>
                    <a:pt x="430" y="307"/>
                  </a:lnTo>
                  <a:lnTo>
                    <a:pt x="432" y="300"/>
                  </a:lnTo>
                  <a:lnTo>
                    <a:pt x="433" y="292"/>
                  </a:lnTo>
                  <a:lnTo>
                    <a:pt x="434" y="285"/>
                  </a:lnTo>
                  <a:lnTo>
                    <a:pt x="433" y="277"/>
                  </a:lnTo>
                  <a:lnTo>
                    <a:pt x="432" y="270"/>
                  </a:lnTo>
                  <a:lnTo>
                    <a:pt x="430" y="262"/>
                  </a:lnTo>
                  <a:lnTo>
                    <a:pt x="428" y="256"/>
                  </a:lnTo>
                  <a:lnTo>
                    <a:pt x="425" y="249"/>
                  </a:lnTo>
                  <a:lnTo>
                    <a:pt x="421" y="243"/>
                  </a:lnTo>
                  <a:lnTo>
                    <a:pt x="417" y="238"/>
                  </a:lnTo>
                  <a:lnTo>
                    <a:pt x="412" y="232"/>
                  </a:lnTo>
                  <a:lnTo>
                    <a:pt x="406" y="227"/>
                  </a:lnTo>
                  <a:lnTo>
                    <a:pt x="401" y="223"/>
                  </a:lnTo>
                  <a:lnTo>
                    <a:pt x="395" y="218"/>
                  </a:lnTo>
                  <a:lnTo>
                    <a:pt x="388" y="215"/>
                  </a:lnTo>
                  <a:lnTo>
                    <a:pt x="381" y="213"/>
                  </a:lnTo>
                  <a:lnTo>
                    <a:pt x="374" y="211"/>
                  </a:lnTo>
                  <a:lnTo>
                    <a:pt x="367" y="210"/>
                  </a:lnTo>
                  <a:lnTo>
                    <a:pt x="359" y="210"/>
                  </a:lnTo>
                  <a:lnTo>
                    <a:pt x="352" y="210"/>
                  </a:lnTo>
                  <a:lnTo>
                    <a:pt x="344" y="211"/>
                  </a:lnTo>
                  <a:lnTo>
                    <a:pt x="337" y="213"/>
                  </a:lnTo>
                  <a:lnTo>
                    <a:pt x="329" y="215"/>
                  </a:lnTo>
                  <a:lnTo>
                    <a:pt x="323" y="218"/>
                  </a:lnTo>
                  <a:lnTo>
                    <a:pt x="318" y="223"/>
                  </a:lnTo>
                  <a:lnTo>
                    <a:pt x="311" y="227"/>
                  </a:lnTo>
                  <a:lnTo>
                    <a:pt x="306" y="232"/>
                  </a:lnTo>
                  <a:lnTo>
                    <a:pt x="301" y="238"/>
                  </a:lnTo>
                  <a:lnTo>
                    <a:pt x="297" y="243"/>
                  </a:lnTo>
                  <a:lnTo>
                    <a:pt x="293" y="249"/>
                  </a:lnTo>
                  <a:lnTo>
                    <a:pt x="290" y="256"/>
                  </a:lnTo>
                  <a:lnTo>
                    <a:pt x="288" y="262"/>
                  </a:lnTo>
                  <a:lnTo>
                    <a:pt x="285" y="270"/>
                  </a:lnTo>
                  <a:lnTo>
                    <a:pt x="284" y="277"/>
                  </a:lnTo>
                  <a:lnTo>
                    <a:pt x="284" y="285"/>
                  </a:lnTo>
                  <a:lnTo>
                    <a:pt x="283" y="288"/>
                  </a:lnTo>
                  <a:lnTo>
                    <a:pt x="283" y="290"/>
                  </a:lnTo>
                  <a:lnTo>
                    <a:pt x="281" y="293"/>
                  </a:lnTo>
                  <a:lnTo>
                    <a:pt x="280" y="295"/>
                  </a:lnTo>
                  <a:lnTo>
                    <a:pt x="278" y="298"/>
                  </a:lnTo>
                  <a:lnTo>
                    <a:pt x="275" y="299"/>
                  </a:lnTo>
                  <a:lnTo>
                    <a:pt x="273" y="299"/>
                  </a:lnTo>
                  <a:lnTo>
                    <a:pt x="269" y="300"/>
                  </a:lnTo>
                  <a:lnTo>
                    <a:pt x="266" y="299"/>
                  </a:lnTo>
                  <a:lnTo>
                    <a:pt x="263" y="299"/>
                  </a:lnTo>
                  <a:lnTo>
                    <a:pt x="261" y="298"/>
                  </a:lnTo>
                  <a:lnTo>
                    <a:pt x="259" y="295"/>
                  </a:lnTo>
                  <a:lnTo>
                    <a:pt x="257" y="293"/>
                  </a:lnTo>
                  <a:lnTo>
                    <a:pt x="255" y="290"/>
                  </a:lnTo>
                  <a:lnTo>
                    <a:pt x="254" y="288"/>
                  </a:lnTo>
                  <a:lnTo>
                    <a:pt x="254" y="285"/>
                  </a:lnTo>
                  <a:lnTo>
                    <a:pt x="254" y="274"/>
                  </a:lnTo>
                  <a:lnTo>
                    <a:pt x="257" y="263"/>
                  </a:lnTo>
                  <a:lnTo>
                    <a:pt x="259" y="254"/>
                  </a:lnTo>
                  <a:lnTo>
                    <a:pt x="263" y="244"/>
                  </a:lnTo>
                  <a:lnTo>
                    <a:pt x="267" y="236"/>
                  </a:lnTo>
                  <a:lnTo>
                    <a:pt x="273" y="226"/>
                  </a:lnTo>
                  <a:lnTo>
                    <a:pt x="278" y="218"/>
                  </a:lnTo>
                  <a:lnTo>
                    <a:pt x="285" y="211"/>
                  </a:lnTo>
                  <a:lnTo>
                    <a:pt x="292" y="205"/>
                  </a:lnTo>
                  <a:lnTo>
                    <a:pt x="300" y="198"/>
                  </a:lnTo>
                  <a:lnTo>
                    <a:pt x="309" y="193"/>
                  </a:lnTo>
                  <a:lnTo>
                    <a:pt x="319" y="188"/>
                  </a:lnTo>
                  <a:lnTo>
                    <a:pt x="328" y="184"/>
                  </a:lnTo>
                  <a:lnTo>
                    <a:pt x="338" y="182"/>
                  </a:lnTo>
                  <a:lnTo>
                    <a:pt x="349" y="180"/>
                  </a:lnTo>
                  <a:lnTo>
                    <a:pt x="359" y="180"/>
                  </a:lnTo>
                  <a:lnTo>
                    <a:pt x="370" y="180"/>
                  </a:lnTo>
                  <a:lnTo>
                    <a:pt x="380" y="182"/>
                  </a:lnTo>
                  <a:lnTo>
                    <a:pt x="390" y="184"/>
                  </a:lnTo>
                  <a:lnTo>
                    <a:pt x="400" y="188"/>
                  </a:lnTo>
                  <a:lnTo>
                    <a:pt x="408" y="193"/>
                  </a:lnTo>
                  <a:lnTo>
                    <a:pt x="417" y="198"/>
                  </a:lnTo>
                  <a:lnTo>
                    <a:pt x="426" y="205"/>
                  </a:lnTo>
                  <a:lnTo>
                    <a:pt x="433" y="211"/>
                  </a:lnTo>
                  <a:lnTo>
                    <a:pt x="439" y="218"/>
                  </a:lnTo>
                  <a:lnTo>
                    <a:pt x="446" y="226"/>
                  </a:lnTo>
                  <a:lnTo>
                    <a:pt x="451" y="236"/>
                  </a:lnTo>
                  <a:lnTo>
                    <a:pt x="456" y="244"/>
                  </a:lnTo>
                  <a:lnTo>
                    <a:pt x="459" y="254"/>
                  </a:lnTo>
                  <a:lnTo>
                    <a:pt x="461" y="263"/>
                  </a:lnTo>
                  <a:lnTo>
                    <a:pt x="463" y="274"/>
                  </a:lnTo>
                  <a:lnTo>
                    <a:pt x="463" y="285"/>
                  </a:lnTo>
                  <a:lnTo>
                    <a:pt x="463" y="294"/>
                  </a:lnTo>
                  <a:lnTo>
                    <a:pt x="462" y="304"/>
                  </a:lnTo>
                  <a:lnTo>
                    <a:pt x="460" y="314"/>
                  </a:lnTo>
                  <a:lnTo>
                    <a:pt x="457" y="322"/>
                  </a:lnTo>
                  <a:lnTo>
                    <a:pt x="453" y="331"/>
                  </a:lnTo>
                  <a:lnTo>
                    <a:pt x="448" y="339"/>
                  </a:lnTo>
                  <a:lnTo>
                    <a:pt x="444" y="347"/>
                  </a:lnTo>
                  <a:lnTo>
                    <a:pt x="437" y="354"/>
                  </a:lnTo>
                  <a:lnTo>
                    <a:pt x="431" y="361"/>
                  </a:lnTo>
                  <a:lnTo>
                    <a:pt x="425" y="367"/>
                  </a:lnTo>
                  <a:lnTo>
                    <a:pt x="417" y="373"/>
                  </a:lnTo>
                  <a:lnTo>
                    <a:pt x="410" y="377"/>
                  </a:lnTo>
                  <a:lnTo>
                    <a:pt x="401" y="381"/>
                  </a:lnTo>
                  <a:lnTo>
                    <a:pt x="392" y="384"/>
                  </a:lnTo>
                  <a:lnTo>
                    <a:pt x="383" y="387"/>
                  </a:lnTo>
                  <a:lnTo>
                    <a:pt x="374" y="390"/>
                  </a:lnTo>
                  <a:close/>
                  <a:moveTo>
                    <a:pt x="359" y="576"/>
                  </a:moveTo>
                  <a:lnTo>
                    <a:pt x="352" y="576"/>
                  </a:lnTo>
                  <a:lnTo>
                    <a:pt x="344" y="574"/>
                  </a:lnTo>
                  <a:lnTo>
                    <a:pt x="338" y="569"/>
                  </a:lnTo>
                  <a:lnTo>
                    <a:pt x="332" y="565"/>
                  </a:lnTo>
                  <a:lnTo>
                    <a:pt x="328" y="560"/>
                  </a:lnTo>
                  <a:lnTo>
                    <a:pt x="324" y="553"/>
                  </a:lnTo>
                  <a:lnTo>
                    <a:pt x="322" y="546"/>
                  </a:lnTo>
                  <a:lnTo>
                    <a:pt x="322" y="538"/>
                  </a:lnTo>
                  <a:lnTo>
                    <a:pt x="322" y="532"/>
                  </a:lnTo>
                  <a:lnTo>
                    <a:pt x="324" y="524"/>
                  </a:lnTo>
                  <a:lnTo>
                    <a:pt x="328" y="518"/>
                  </a:lnTo>
                  <a:lnTo>
                    <a:pt x="332" y="513"/>
                  </a:lnTo>
                  <a:lnTo>
                    <a:pt x="338" y="508"/>
                  </a:lnTo>
                  <a:lnTo>
                    <a:pt x="344" y="504"/>
                  </a:lnTo>
                  <a:lnTo>
                    <a:pt x="352" y="502"/>
                  </a:lnTo>
                  <a:lnTo>
                    <a:pt x="359" y="501"/>
                  </a:lnTo>
                  <a:lnTo>
                    <a:pt x="367" y="502"/>
                  </a:lnTo>
                  <a:lnTo>
                    <a:pt x="373" y="504"/>
                  </a:lnTo>
                  <a:lnTo>
                    <a:pt x="380" y="508"/>
                  </a:lnTo>
                  <a:lnTo>
                    <a:pt x="385" y="513"/>
                  </a:lnTo>
                  <a:lnTo>
                    <a:pt x="390" y="518"/>
                  </a:lnTo>
                  <a:lnTo>
                    <a:pt x="393" y="524"/>
                  </a:lnTo>
                  <a:lnTo>
                    <a:pt x="396" y="532"/>
                  </a:lnTo>
                  <a:lnTo>
                    <a:pt x="397" y="538"/>
                  </a:lnTo>
                  <a:lnTo>
                    <a:pt x="396" y="546"/>
                  </a:lnTo>
                  <a:lnTo>
                    <a:pt x="393" y="553"/>
                  </a:lnTo>
                  <a:lnTo>
                    <a:pt x="390" y="560"/>
                  </a:lnTo>
                  <a:lnTo>
                    <a:pt x="385" y="565"/>
                  </a:lnTo>
                  <a:lnTo>
                    <a:pt x="380" y="569"/>
                  </a:lnTo>
                  <a:lnTo>
                    <a:pt x="373" y="574"/>
                  </a:lnTo>
                  <a:lnTo>
                    <a:pt x="367" y="576"/>
                  </a:lnTo>
                  <a:lnTo>
                    <a:pt x="359" y="576"/>
                  </a:lnTo>
                  <a:close/>
                  <a:moveTo>
                    <a:pt x="359" y="0"/>
                  </a:moveTo>
                  <a:lnTo>
                    <a:pt x="340" y="1"/>
                  </a:lnTo>
                  <a:lnTo>
                    <a:pt x="322" y="2"/>
                  </a:lnTo>
                  <a:lnTo>
                    <a:pt x="305" y="4"/>
                  </a:lnTo>
                  <a:lnTo>
                    <a:pt x="286" y="8"/>
                  </a:lnTo>
                  <a:lnTo>
                    <a:pt x="269" y="12"/>
                  </a:lnTo>
                  <a:lnTo>
                    <a:pt x="252" y="16"/>
                  </a:lnTo>
                  <a:lnTo>
                    <a:pt x="235" y="23"/>
                  </a:lnTo>
                  <a:lnTo>
                    <a:pt x="219" y="29"/>
                  </a:lnTo>
                  <a:lnTo>
                    <a:pt x="203" y="36"/>
                  </a:lnTo>
                  <a:lnTo>
                    <a:pt x="188" y="44"/>
                  </a:lnTo>
                  <a:lnTo>
                    <a:pt x="173" y="53"/>
                  </a:lnTo>
                  <a:lnTo>
                    <a:pt x="158" y="62"/>
                  </a:lnTo>
                  <a:lnTo>
                    <a:pt x="144" y="72"/>
                  </a:lnTo>
                  <a:lnTo>
                    <a:pt x="130" y="83"/>
                  </a:lnTo>
                  <a:lnTo>
                    <a:pt x="117" y="94"/>
                  </a:lnTo>
                  <a:lnTo>
                    <a:pt x="106" y="106"/>
                  </a:lnTo>
                  <a:lnTo>
                    <a:pt x="93" y="118"/>
                  </a:lnTo>
                  <a:lnTo>
                    <a:pt x="82" y="132"/>
                  </a:lnTo>
                  <a:lnTo>
                    <a:pt x="71" y="145"/>
                  </a:lnTo>
                  <a:lnTo>
                    <a:pt x="62" y="159"/>
                  </a:lnTo>
                  <a:lnTo>
                    <a:pt x="52" y="174"/>
                  </a:lnTo>
                  <a:lnTo>
                    <a:pt x="44" y="188"/>
                  </a:lnTo>
                  <a:lnTo>
                    <a:pt x="35" y="205"/>
                  </a:lnTo>
                  <a:lnTo>
                    <a:pt x="29" y="220"/>
                  </a:lnTo>
                  <a:lnTo>
                    <a:pt x="22" y="237"/>
                  </a:lnTo>
                  <a:lnTo>
                    <a:pt x="16" y="253"/>
                  </a:lnTo>
                  <a:lnTo>
                    <a:pt x="11" y="270"/>
                  </a:lnTo>
                  <a:lnTo>
                    <a:pt x="7" y="287"/>
                  </a:lnTo>
                  <a:lnTo>
                    <a:pt x="4" y="305"/>
                  </a:lnTo>
                  <a:lnTo>
                    <a:pt x="2" y="322"/>
                  </a:lnTo>
                  <a:lnTo>
                    <a:pt x="1" y="340"/>
                  </a:lnTo>
                  <a:lnTo>
                    <a:pt x="0" y="360"/>
                  </a:lnTo>
                  <a:lnTo>
                    <a:pt x="1" y="378"/>
                  </a:lnTo>
                  <a:lnTo>
                    <a:pt x="2" y="396"/>
                  </a:lnTo>
                  <a:lnTo>
                    <a:pt x="4" y="414"/>
                  </a:lnTo>
                  <a:lnTo>
                    <a:pt x="7" y="431"/>
                  </a:lnTo>
                  <a:lnTo>
                    <a:pt x="11" y="450"/>
                  </a:lnTo>
                  <a:lnTo>
                    <a:pt x="16" y="467"/>
                  </a:lnTo>
                  <a:lnTo>
                    <a:pt x="22" y="483"/>
                  </a:lnTo>
                  <a:lnTo>
                    <a:pt x="29" y="499"/>
                  </a:lnTo>
                  <a:lnTo>
                    <a:pt x="35" y="515"/>
                  </a:lnTo>
                  <a:lnTo>
                    <a:pt x="44" y="531"/>
                  </a:lnTo>
                  <a:lnTo>
                    <a:pt x="52" y="546"/>
                  </a:lnTo>
                  <a:lnTo>
                    <a:pt x="62" y="560"/>
                  </a:lnTo>
                  <a:lnTo>
                    <a:pt x="71" y="575"/>
                  </a:lnTo>
                  <a:lnTo>
                    <a:pt x="82" y="588"/>
                  </a:lnTo>
                  <a:lnTo>
                    <a:pt x="93" y="600"/>
                  </a:lnTo>
                  <a:lnTo>
                    <a:pt x="106" y="613"/>
                  </a:lnTo>
                  <a:lnTo>
                    <a:pt x="117" y="625"/>
                  </a:lnTo>
                  <a:lnTo>
                    <a:pt x="130" y="637"/>
                  </a:lnTo>
                  <a:lnTo>
                    <a:pt x="144" y="647"/>
                  </a:lnTo>
                  <a:lnTo>
                    <a:pt x="158" y="657"/>
                  </a:lnTo>
                  <a:lnTo>
                    <a:pt x="173" y="667"/>
                  </a:lnTo>
                  <a:lnTo>
                    <a:pt x="188" y="675"/>
                  </a:lnTo>
                  <a:lnTo>
                    <a:pt x="203" y="683"/>
                  </a:lnTo>
                  <a:lnTo>
                    <a:pt x="219" y="690"/>
                  </a:lnTo>
                  <a:lnTo>
                    <a:pt x="235" y="697"/>
                  </a:lnTo>
                  <a:lnTo>
                    <a:pt x="252" y="702"/>
                  </a:lnTo>
                  <a:lnTo>
                    <a:pt x="269" y="707"/>
                  </a:lnTo>
                  <a:lnTo>
                    <a:pt x="286" y="711"/>
                  </a:lnTo>
                  <a:lnTo>
                    <a:pt x="305" y="714"/>
                  </a:lnTo>
                  <a:lnTo>
                    <a:pt x="322" y="716"/>
                  </a:lnTo>
                  <a:lnTo>
                    <a:pt x="340" y="718"/>
                  </a:lnTo>
                  <a:lnTo>
                    <a:pt x="359" y="718"/>
                  </a:lnTo>
                  <a:lnTo>
                    <a:pt x="377" y="718"/>
                  </a:lnTo>
                  <a:lnTo>
                    <a:pt x="396" y="716"/>
                  </a:lnTo>
                  <a:lnTo>
                    <a:pt x="414" y="714"/>
                  </a:lnTo>
                  <a:lnTo>
                    <a:pt x="431" y="711"/>
                  </a:lnTo>
                  <a:lnTo>
                    <a:pt x="448" y="707"/>
                  </a:lnTo>
                  <a:lnTo>
                    <a:pt x="465" y="702"/>
                  </a:lnTo>
                  <a:lnTo>
                    <a:pt x="482" y="697"/>
                  </a:lnTo>
                  <a:lnTo>
                    <a:pt x="498" y="690"/>
                  </a:lnTo>
                  <a:lnTo>
                    <a:pt x="514" y="683"/>
                  </a:lnTo>
                  <a:lnTo>
                    <a:pt x="529" y="675"/>
                  </a:lnTo>
                  <a:lnTo>
                    <a:pt x="544" y="667"/>
                  </a:lnTo>
                  <a:lnTo>
                    <a:pt x="559" y="657"/>
                  </a:lnTo>
                  <a:lnTo>
                    <a:pt x="573" y="647"/>
                  </a:lnTo>
                  <a:lnTo>
                    <a:pt x="587" y="637"/>
                  </a:lnTo>
                  <a:lnTo>
                    <a:pt x="600" y="625"/>
                  </a:lnTo>
                  <a:lnTo>
                    <a:pt x="613" y="613"/>
                  </a:lnTo>
                  <a:lnTo>
                    <a:pt x="625" y="600"/>
                  </a:lnTo>
                  <a:lnTo>
                    <a:pt x="635" y="588"/>
                  </a:lnTo>
                  <a:lnTo>
                    <a:pt x="646" y="575"/>
                  </a:lnTo>
                  <a:lnTo>
                    <a:pt x="657" y="560"/>
                  </a:lnTo>
                  <a:lnTo>
                    <a:pt x="665" y="546"/>
                  </a:lnTo>
                  <a:lnTo>
                    <a:pt x="675" y="531"/>
                  </a:lnTo>
                  <a:lnTo>
                    <a:pt x="682" y="515"/>
                  </a:lnTo>
                  <a:lnTo>
                    <a:pt x="690" y="499"/>
                  </a:lnTo>
                  <a:lnTo>
                    <a:pt x="696" y="483"/>
                  </a:lnTo>
                  <a:lnTo>
                    <a:pt x="702" y="467"/>
                  </a:lnTo>
                  <a:lnTo>
                    <a:pt x="707" y="450"/>
                  </a:lnTo>
                  <a:lnTo>
                    <a:pt x="710" y="431"/>
                  </a:lnTo>
                  <a:lnTo>
                    <a:pt x="713" y="414"/>
                  </a:lnTo>
                  <a:lnTo>
                    <a:pt x="716" y="396"/>
                  </a:lnTo>
                  <a:lnTo>
                    <a:pt x="718" y="378"/>
                  </a:lnTo>
                  <a:lnTo>
                    <a:pt x="718" y="360"/>
                  </a:lnTo>
                  <a:lnTo>
                    <a:pt x="718" y="340"/>
                  </a:lnTo>
                  <a:lnTo>
                    <a:pt x="716" y="322"/>
                  </a:lnTo>
                  <a:lnTo>
                    <a:pt x="713" y="305"/>
                  </a:lnTo>
                  <a:lnTo>
                    <a:pt x="710" y="287"/>
                  </a:lnTo>
                  <a:lnTo>
                    <a:pt x="707" y="270"/>
                  </a:lnTo>
                  <a:lnTo>
                    <a:pt x="702" y="253"/>
                  </a:lnTo>
                  <a:lnTo>
                    <a:pt x="696" y="237"/>
                  </a:lnTo>
                  <a:lnTo>
                    <a:pt x="690" y="220"/>
                  </a:lnTo>
                  <a:lnTo>
                    <a:pt x="682" y="205"/>
                  </a:lnTo>
                  <a:lnTo>
                    <a:pt x="675" y="188"/>
                  </a:lnTo>
                  <a:lnTo>
                    <a:pt x="665" y="174"/>
                  </a:lnTo>
                  <a:lnTo>
                    <a:pt x="657" y="159"/>
                  </a:lnTo>
                  <a:lnTo>
                    <a:pt x="646" y="145"/>
                  </a:lnTo>
                  <a:lnTo>
                    <a:pt x="635" y="132"/>
                  </a:lnTo>
                  <a:lnTo>
                    <a:pt x="625" y="118"/>
                  </a:lnTo>
                  <a:lnTo>
                    <a:pt x="613" y="106"/>
                  </a:lnTo>
                  <a:lnTo>
                    <a:pt x="600" y="94"/>
                  </a:lnTo>
                  <a:lnTo>
                    <a:pt x="587" y="83"/>
                  </a:lnTo>
                  <a:lnTo>
                    <a:pt x="573" y="72"/>
                  </a:lnTo>
                  <a:lnTo>
                    <a:pt x="559" y="62"/>
                  </a:lnTo>
                  <a:lnTo>
                    <a:pt x="544" y="53"/>
                  </a:lnTo>
                  <a:lnTo>
                    <a:pt x="529" y="44"/>
                  </a:lnTo>
                  <a:lnTo>
                    <a:pt x="514" y="36"/>
                  </a:lnTo>
                  <a:lnTo>
                    <a:pt x="498" y="29"/>
                  </a:lnTo>
                  <a:lnTo>
                    <a:pt x="482" y="23"/>
                  </a:lnTo>
                  <a:lnTo>
                    <a:pt x="465" y="16"/>
                  </a:lnTo>
                  <a:lnTo>
                    <a:pt x="448" y="12"/>
                  </a:lnTo>
                  <a:lnTo>
                    <a:pt x="431" y="8"/>
                  </a:lnTo>
                  <a:lnTo>
                    <a:pt x="414" y="4"/>
                  </a:lnTo>
                  <a:lnTo>
                    <a:pt x="396" y="2"/>
                  </a:lnTo>
                  <a:lnTo>
                    <a:pt x="377" y="1"/>
                  </a:lnTo>
                  <a:lnTo>
                    <a:pt x="359" y="0"/>
                  </a:lnTo>
                  <a:close/>
                </a:path>
              </a:pathLst>
            </a:custGeom>
            <a:solidFill>
              <a:schemeClr val="accent5">
                <a:lumMod val="75000"/>
              </a:schemeClr>
            </a:solidFill>
            <a:ln>
              <a:noFill/>
            </a:ln>
          </p:spPr>
          <p:txBody>
            <a:bodyPr vert="horz" wrap="square" lIns="91440" tIns="45720" rIns="91440" bIns="45720" numCol="1" anchor="t" anchorCtr="0" compatLnSpc="1">
              <a:prstTxWarp prst="textNoShape">
                <a:avLst/>
              </a:prstTxWarp>
            </a:bodyPr>
            <a:lstStyle/>
            <a:p>
              <a:endParaRPr lang="en-US" sz="2400">
                <a:latin typeface="Quicksand" pitchFamily="2" charset="0"/>
              </a:endParaRPr>
            </a:p>
          </p:txBody>
        </p:sp>
        <p:sp>
          <p:nvSpPr>
            <p:cNvPr id="51" name="TextBox 50">
              <a:extLst>
                <a:ext uri="{FF2B5EF4-FFF2-40B4-BE49-F238E27FC236}">
                  <a16:creationId xmlns:a16="http://schemas.microsoft.com/office/drawing/2014/main" id="{E087657E-2AAD-487E-8469-F4D5142EE535}"/>
                </a:ext>
              </a:extLst>
            </p:cNvPr>
            <p:cNvSpPr txBox="1"/>
            <p:nvPr/>
          </p:nvSpPr>
          <p:spPr>
            <a:xfrm>
              <a:off x="3129914" y="1897663"/>
              <a:ext cx="8952726" cy="738664"/>
            </a:xfrm>
            <a:prstGeom prst="rect">
              <a:avLst/>
            </a:prstGeom>
            <a:noFill/>
          </p:spPr>
          <p:txBody>
            <a:bodyPr wrap="square" lIns="0" tIns="0" rIns="0" bIns="0" rtlCol="0">
              <a:spAutoFit/>
            </a:bodyPr>
            <a:lstStyle/>
            <a:p>
              <a:r>
                <a:rPr lang="vi-VN" sz="2400">
                  <a:latin typeface="Quicksand" pitchFamily="2" charset="0"/>
                </a:rPr>
                <a:t>Khi lớp xuất bản tăng sự kiện, tất cả các lớp đã đăng ký sẽ được thông báo.</a:t>
              </a:r>
              <a:endParaRPr lang="en-US" sz="2400">
                <a:latin typeface="Quicksand" pitchFamily="2" charset="0"/>
              </a:endParaRPr>
            </a:p>
          </p:txBody>
        </p:sp>
      </p:grpSp>
      <p:pic>
        <p:nvPicPr>
          <p:cNvPr id="9" name="Picture 8">
            <a:extLst>
              <a:ext uri="{FF2B5EF4-FFF2-40B4-BE49-F238E27FC236}">
                <a16:creationId xmlns:a16="http://schemas.microsoft.com/office/drawing/2014/main" id="{6DB623DB-D0FC-44FA-9FFC-E5781C24349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454610" y="3309067"/>
            <a:ext cx="1762128" cy="1903100"/>
          </a:xfrm>
          <a:prstGeom prst="rect">
            <a:avLst/>
          </a:prstGeom>
        </p:spPr>
      </p:pic>
      <p:pic>
        <p:nvPicPr>
          <p:cNvPr id="11" name="Picture 10">
            <a:extLst>
              <a:ext uri="{FF2B5EF4-FFF2-40B4-BE49-F238E27FC236}">
                <a16:creationId xmlns:a16="http://schemas.microsoft.com/office/drawing/2014/main" id="{CB3E0343-A156-4C57-B154-1CA5E61A666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446619" y="3309067"/>
            <a:ext cx="1762128" cy="640774"/>
          </a:xfrm>
          <a:prstGeom prst="rect">
            <a:avLst/>
          </a:prstGeom>
        </p:spPr>
      </p:pic>
      <p:pic>
        <p:nvPicPr>
          <p:cNvPr id="13" name="Picture 12" descr="A close up of a logo&#10;&#10;Description automatically generated">
            <a:extLst>
              <a:ext uri="{FF2B5EF4-FFF2-40B4-BE49-F238E27FC236}">
                <a16:creationId xmlns:a16="http://schemas.microsoft.com/office/drawing/2014/main" id="{29579782-E3F6-4CCD-9C53-8A88059A726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04440" y="3007229"/>
            <a:ext cx="2904038" cy="2228878"/>
          </a:xfrm>
          <a:prstGeom prst="rect">
            <a:avLst/>
          </a:prstGeom>
        </p:spPr>
      </p:pic>
      <p:sp>
        <p:nvSpPr>
          <p:cNvPr id="16" name="Speech Bubble: Oval 15">
            <a:extLst>
              <a:ext uri="{FF2B5EF4-FFF2-40B4-BE49-F238E27FC236}">
                <a16:creationId xmlns:a16="http://schemas.microsoft.com/office/drawing/2014/main" id="{1F4E146A-BC38-4B0D-B3F3-CEF1C6844B25}"/>
              </a:ext>
            </a:extLst>
          </p:cNvPr>
          <p:cNvSpPr/>
          <p:nvPr/>
        </p:nvSpPr>
        <p:spPr>
          <a:xfrm>
            <a:off x="7239340" y="1192895"/>
            <a:ext cx="4698660" cy="1539420"/>
          </a:xfrm>
          <a:prstGeom prst="wedgeEllipseCallout">
            <a:avLst/>
          </a:prstGeom>
          <a:solidFill>
            <a:schemeClr val="accent1">
              <a:alpha val="3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n>
                  <a:solidFill>
                    <a:schemeClr val="tx1"/>
                  </a:solidFill>
                </a:ln>
                <a:latin typeface="Quicksand" pitchFamily="2" charset="0"/>
              </a:rPr>
              <a:t>Ok, hãy cho tôi biết khi nào các event đó xảy ra</a:t>
            </a:r>
          </a:p>
        </p:txBody>
      </p:sp>
      <p:sp>
        <p:nvSpPr>
          <p:cNvPr id="33" name="Speech Bubble: Oval 32">
            <a:extLst>
              <a:ext uri="{FF2B5EF4-FFF2-40B4-BE49-F238E27FC236}">
                <a16:creationId xmlns:a16="http://schemas.microsoft.com/office/drawing/2014/main" id="{427528E9-1996-4E1B-8A4D-C0899C01E197}"/>
              </a:ext>
            </a:extLst>
          </p:cNvPr>
          <p:cNvSpPr/>
          <p:nvPr/>
        </p:nvSpPr>
        <p:spPr>
          <a:xfrm>
            <a:off x="2172040" y="1277031"/>
            <a:ext cx="4698660" cy="1539420"/>
          </a:xfrm>
          <a:prstGeom prst="wedgeEllipseCallout">
            <a:avLst/>
          </a:prstGeom>
          <a:solidFill>
            <a:schemeClr val="accent1">
              <a:alpha val="3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n>
                  <a:solidFill>
                    <a:schemeClr val="tx1"/>
                  </a:solidFill>
                </a:ln>
                <a:latin typeface="Quicksand" pitchFamily="2" charset="0"/>
              </a:rPr>
              <a:t>Đây là những event tôi có thể thông báo cho bạn: Red Button Click, Green Button Click, Gray Button Click.</a:t>
            </a:r>
          </a:p>
        </p:txBody>
      </p:sp>
      <p:sp>
        <p:nvSpPr>
          <p:cNvPr id="35" name="Speech Bubble: Oval 34">
            <a:extLst>
              <a:ext uri="{FF2B5EF4-FFF2-40B4-BE49-F238E27FC236}">
                <a16:creationId xmlns:a16="http://schemas.microsoft.com/office/drawing/2014/main" id="{45B944BD-BCD5-4E34-A12B-DB6B1F63A37E}"/>
              </a:ext>
            </a:extLst>
          </p:cNvPr>
          <p:cNvSpPr/>
          <p:nvPr/>
        </p:nvSpPr>
        <p:spPr>
          <a:xfrm>
            <a:off x="2172040" y="1333533"/>
            <a:ext cx="4698660" cy="1539420"/>
          </a:xfrm>
          <a:prstGeom prst="wedgeEllipseCallout">
            <a:avLst/>
          </a:prstGeom>
          <a:solidFill>
            <a:schemeClr val="accent1">
              <a:alpha val="3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n>
                  <a:solidFill>
                    <a:schemeClr val="tx1"/>
                  </a:solidFill>
                </a:ln>
                <a:latin typeface="Quicksand" pitchFamily="2" charset="0"/>
              </a:rPr>
              <a:t>Event Red Button Click vừa xảy xa</a:t>
            </a:r>
          </a:p>
        </p:txBody>
      </p:sp>
      <p:cxnSp>
        <p:nvCxnSpPr>
          <p:cNvPr id="18" name="Straight Arrow Connector 17">
            <a:extLst>
              <a:ext uri="{FF2B5EF4-FFF2-40B4-BE49-F238E27FC236}">
                <a16:creationId xmlns:a16="http://schemas.microsoft.com/office/drawing/2014/main" id="{8246F521-049B-430F-A796-7EDF9825965F}"/>
              </a:ext>
            </a:extLst>
          </p:cNvPr>
          <p:cNvCxnSpPr>
            <a:stCxn id="11" idx="3"/>
          </p:cNvCxnSpPr>
          <p:nvPr/>
        </p:nvCxnSpPr>
        <p:spPr>
          <a:xfrm>
            <a:off x="4208747" y="3629454"/>
            <a:ext cx="3195693"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8" name="Speech Bubble: Oval 37">
            <a:extLst>
              <a:ext uri="{FF2B5EF4-FFF2-40B4-BE49-F238E27FC236}">
                <a16:creationId xmlns:a16="http://schemas.microsoft.com/office/drawing/2014/main" id="{52A237C3-9055-433E-9110-586D4890BEDA}"/>
              </a:ext>
            </a:extLst>
          </p:cNvPr>
          <p:cNvSpPr/>
          <p:nvPr/>
        </p:nvSpPr>
        <p:spPr>
          <a:xfrm>
            <a:off x="7239340" y="1192895"/>
            <a:ext cx="4698660" cy="1539420"/>
          </a:xfrm>
          <a:prstGeom prst="wedgeEllipseCallout">
            <a:avLst/>
          </a:prstGeom>
          <a:solidFill>
            <a:schemeClr val="accent1">
              <a:alpha val="3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n>
                  <a:solidFill>
                    <a:schemeClr val="tx1"/>
                  </a:solidFill>
                </a:ln>
                <a:latin typeface="Quicksand" pitchFamily="2" charset="0"/>
              </a:rPr>
              <a:t>Đã nhận thông báo event Red Button Click -&gt; Xử lý event</a:t>
            </a:r>
          </a:p>
        </p:txBody>
      </p:sp>
    </p:spTree>
    <p:extLst>
      <p:ext uri="{BB962C8B-B14F-4D97-AF65-F5344CB8AC3E}">
        <p14:creationId xmlns:p14="http://schemas.microsoft.com/office/powerpoint/2010/main" val="2315595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right)">
                                      <p:cBhvr>
                                        <p:cTn id="7" dur="500"/>
                                        <p:tgtEl>
                                          <p:spTgt spid="3"/>
                                        </p:tgtEl>
                                      </p:cBhvr>
                                    </p:animEffect>
                                  </p:childTnLst>
                                </p:cTn>
                              </p:par>
                              <p:par>
                                <p:cTn id="8" presetID="22" presetClass="entr" presetSubtype="8" fill="hold" nodeType="withEffect">
                                  <p:stCondLst>
                                    <p:cond delay="0"/>
                                  </p:stCondLst>
                                  <p:childTnLst>
                                    <p:set>
                                      <p:cBhvr>
                                        <p:cTn id="9" dur="1" fill="hold">
                                          <p:stCondLst>
                                            <p:cond delay="0"/>
                                          </p:stCondLst>
                                        </p:cTn>
                                        <p:tgtEl>
                                          <p:spTgt spid="4">
                                            <p:txEl>
                                              <p:pRg st="0" end="0"/>
                                            </p:txEl>
                                          </p:spTgt>
                                        </p:tgtEl>
                                        <p:attrNameLst>
                                          <p:attrName>style.visibility</p:attrName>
                                        </p:attrNameLst>
                                      </p:cBhvr>
                                      <p:to>
                                        <p:strVal val="visible"/>
                                      </p:to>
                                    </p:set>
                                    <p:animEffect transition="in" filter="wipe(left)">
                                      <p:cBhvr>
                                        <p:cTn id="10" dur="500"/>
                                        <p:tgtEl>
                                          <p:spTgt spid="4">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42"/>
                                        </p:tgtEl>
                                        <p:attrNameLst>
                                          <p:attrName>style.visibility</p:attrName>
                                        </p:attrNameLst>
                                      </p:cBhvr>
                                      <p:to>
                                        <p:strVal val="visible"/>
                                      </p:to>
                                    </p:set>
                                    <p:animEffect transition="in" filter="wipe(left)">
                                      <p:cBhvr>
                                        <p:cTn id="15" dur="500"/>
                                        <p:tgtEl>
                                          <p:spTgt spid="42"/>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48"/>
                                        </p:tgtEl>
                                        <p:attrNameLst>
                                          <p:attrName>style.visibility</p:attrName>
                                        </p:attrNameLst>
                                      </p:cBhvr>
                                      <p:to>
                                        <p:strVal val="visible"/>
                                      </p:to>
                                    </p:set>
                                    <p:animEffect transition="in" filter="wipe(left)">
                                      <p:cBhvr>
                                        <p:cTn id="20" dur="500"/>
                                        <p:tgtEl>
                                          <p:spTgt spid="48"/>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xit" presetSubtype="0" fill="hold" nodeType="clickEffect">
                                  <p:stCondLst>
                                    <p:cond delay="0"/>
                                  </p:stCondLst>
                                  <p:childTnLst>
                                    <p:animEffect transition="out" filter="fade">
                                      <p:cBhvr>
                                        <p:cTn id="24" dur="500"/>
                                        <p:tgtEl>
                                          <p:spTgt spid="42"/>
                                        </p:tgtEl>
                                      </p:cBhvr>
                                    </p:animEffect>
                                    <p:set>
                                      <p:cBhvr>
                                        <p:cTn id="25" dur="1" fill="hold">
                                          <p:stCondLst>
                                            <p:cond delay="499"/>
                                          </p:stCondLst>
                                        </p:cTn>
                                        <p:tgtEl>
                                          <p:spTgt spid="42"/>
                                        </p:tgtEl>
                                        <p:attrNameLst>
                                          <p:attrName>style.visibility</p:attrName>
                                        </p:attrNameLst>
                                      </p:cBhvr>
                                      <p:to>
                                        <p:strVal val="hidden"/>
                                      </p:to>
                                    </p:set>
                                  </p:childTnLst>
                                </p:cTn>
                              </p:par>
                              <p:par>
                                <p:cTn id="26" presetID="10" presetClass="exit" presetSubtype="0" fill="hold" nodeType="withEffect">
                                  <p:stCondLst>
                                    <p:cond delay="0"/>
                                  </p:stCondLst>
                                  <p:childTnLst>
                                    <p:animEffect transition="out" filter="fade">
                                      <p:cBhvr>
                                        <p:cTn id="27" dur="500"/>
                                        <p:tgtEl>
                                          <p:spTgt spid="48"/>
                                        </p:tgtEl>
                                      </p:cBhvr>
                                    </p:animEffect>
                                    <p:set>
                                      <p:cBhvr>
                                        <p:cTn id="28" dur="1" fill="hold">
                                          <p:stCondLst>
                                            <p:cond delay="499"/>
                                          </p:stCondLst>
                                        </p:cTn>
                                        <p:tgtEl>
                                          <p:spTgt spid="48"/>
                                        </p:tgtEl>
                                        <p:attrNameLst>
                                          <p:attrName>style.visibility</p:attrName>
                                        </p:attrNameLst>
                                      </p:cBhvr>
                                      <p:to>
                                        <p:strVal val="hidden"/>
                                      </p:to>
                                    </p:set>
                                  </p:childTnLst>
                                </p:cTn>
                              </p:par>
                            </p:childTnLst>
                          </p:cTn>
                        </p:par>
                        <p:par>
                          <p:cTn id="29" fill="hold">
                            <p:stCondLst>
                              <p:cond delay="500"/>
                            </p:stCondLst>
                            <p:childTnLst>
                              <p:par>
                                <p:cTn id="30" presetID="10" presetClass="entr" presetSubtype="0" fill="hold" nodeType="after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par>
                                <p:cTn id="33" presetID="10" presetClass="entr" presetSubtype="0" fill="hold" nodeType="with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fade">
                                      <p:cBhvr>
                                        <p:cTn id="35" dur="500"/>
                                        <p:tgtEl>
                                          <p:spTgt spid="9"/>
                                        </p:tgtEl>
                                      </p:cBhvr>
                                    </p:animEffect>
                                  </p:childTnLst>
                                </p:cTn>
                              </p:par>
                              <p:par>
                                <p:cTn id="36" presetID="10" presetClass="entr" presetSubtype="0" fill="hold" nodeType="with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fade">
                                      <p:cBhvr>
                                        <p:cTn id="38" dur="500"/>
                                        <p:tgtEl>
                                          <p:spTgt spid="13"/>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33"/>
                                        </p:tgtEl>
                                        <p:attrNameLst>
                                          <p:attrName>style.visibility</p:attrName>
                                        </p:attrNameLst>
                                      </p:cBhvr>
                                      <p:to>
                                        <p:strVal val="visible"/>
                                      </p:to>
                                    </p:set>
                                    <p:animEffect transition="in" filter="fade">
                                      <p:cBhvr>
                                        <p:cTn id="43" dur="500"/>
                                        <p:tgtEl>
                                          <p:spTgt spid="33"/>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16"/>
                                        </p:tgtEl>
                                        <p:attrNameLst>
                                          <p:attrName>style.visibility</p:attrName>
                                        </p:attrNameLst>
                                      </p:cBhvr>
                                      <p:to>
                                        <p:strVal val="visible"/>
                                      </p:to>
                                    </p:set>
                                    <p:animEffect transition="in" filter="fade">
                                      <p:cBhvr>
                                        <p:cTn id="48" dur="500"/>
                                        <p:tgtEl>
                                          <p:spTgt spid="16"/>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xit" presetSubtype="0" fill="hold" grpId="1" nodeType="clickEffect">
                                  <p:stCondLst>
                                    <p:cond delay="0"/>
                                  </p:stCondLst>
                                  <p:childTnLst>
                                    <p:animEffect transition="out" filter="fade">
                                      <p:cBhvr>
                                        <p:cTn id="52" dur="500"/>
                                        <p:tgtEl>
                                          <p:spTgt spid="33"/>
                                        </p:tgtEl>
                                      </p:cBhvr>
                                    </p:animEffect>
                                    <p:set>
                                      <p:cBhvr>
                                        <p:cTn id="53" dur="1" fill="hold">
                                          <p:stCondLst>
                                            <p:cond delay="499"/>
                                          </p:stCondLst>
                                        </p:cTn>
                                        <p:tgtEl>
                                          <p:spTgt spid="33"/>
                                        </p:tgtEl>
                                        <p:attrNameLst>
                                          <p:attrName>style.visibility</p:attrName>
                                        </p:attrNameLst>
                                      </p:cBhvr>
                                      <p:to>
                                        <p:strVal val="hidden"/>
                                      </p:to>
                                    </p:set>
                                  </p:childTnLst>
                                </p:cTn>
                              </p:par>
                              <p:par>
                                <p:cTn id="54" presetID="10" presetClass="exit" presetSubtype="0" fill="hold" grpId="1" nodeType="withEffect">
                                  <p:stCondLst>
                                    <p:cond delay="0"/>
                                  </p:stCondLst>
                                  <p:childTnLst>
                                    <p:animEffect transition="out" filter="fade">
                                      <p:cBhvr>
                                        <p:cTn id="55" dur="500"/>
                                        <p:tgtEl>
                                          <p:spTgt spid="16"/>
                                        </p:tgtEl>
                                      </p:cBhvr>
                                    </p:animEffect>
                                    <p:set>
                                      <p:cBhvr>
                                        <p:cTn id="56" dur="1" fill="hold">
                                          <p:stCondLst>
                                            <p:cond delay="499"/>
                                          </p:stCondLst>
                                        </p:cTn>
                                        <p:tgtEl>
                                          <p:spTgt spid="16"/>
                                        </p:tgtEl>
                                        <p:attrNameLst>
                                          <p:attrName>style.visibility</p:attrName>
                                        </p:attrNameLst>
                                      </p:cBhvr>
                                      <p:to>
                                        <p:strVal val="hidden"/>
                                      </p:to>
                                    </p:set>
                                  </p:childTnLst>
                                </p:cTn>
                              </p:par>
                            </p:childTnLst>
                          </p:cTn>
                        </p:par>
                      </p:childTnLst>
                    </p:cTn>
                  </p:par>
                  <p:par>
                    <p:cTn id="57" fill="hold">
                      <p:stCondLst>
                        <p:cond delay="indefinite"/>
                      </p:stCondLst>
                      <p:childTnLst>
                        <p:par>
                          <p:cTn id="58" fill="hold">
                            <p:stCondLst>
                              <p:cond delay="0"/>
                            </p:stCondLst>
                            <p:childTnLst>
                              <p:par>
                                <p:cTn id="59" presetID="26" presetClass="emph" presetSubtype="0" fill="hold" nodeType="clickEffect">
                                  <p:stCondLst>
                                    <p:cond delay="0"/>
                                  </p:stCondLst>
                                  <p:childTnLst>
                                    <p:animEffect transition="out" filter="fade">
                                      <p:cBhvr>
                                        <p:cTn id="60" dur="500" tmFilter="0, 0; .2, .5; .8, .5; 1, 0"/>
                                        <p:tgtEl>
                                          <p:spTgt spid="11"/>
                                        </p:tgtEl>
                                      </p:cBhvr>
                                    </p:animEffect>
                                    <p:animScale>
                                      <p:cBhvr>
                                        <p:cTn id="61" dur="250" autoRev="1" fill="hold"/>
                                        <p:tgtEl>
                                          <p:spTgt spid="11"/>
                                        </p:tgtEl>
                                      </p:cBhvr>
                                      <p:by x="105000" y="105000"/>
                                    </p:animScale>
                                  </p:childTnLst>
                                </p:cTn>
                              </p:par>
                            </p:childTnLst>
                          </p:cTn>
                        </p:par>
                        <p:par>
                          <p:cTn id="62" fill="hold">
                            <p:stCondLst>
                              <p:cond delay="500"/>
                            </p:stCondLst>
                            <p:childTnLst>
                              <p:par>
                                <p:cTn id="63" presetID="10" presetClass="entr" presetSubtype="0" fill="hold" grpId="0" nodeType="afterEffect">
                                  <p:stCondLst>
                                    <p:cond delay="0"/>
                                  </p:stCondLst>
                                  <p:childTnLst>
                                    <p:set>
                                      <p:cBhvr>
                                        <p:cTn id="64" dur="1" fill="hold">
                                          <p:stCondLst>
                                            <p:cond delay="0"/>
                                          </p:stCondLst>
                                        </p:cTn>
                                        <p:tgtEl>
                                          <p:spTgt spid="35"/>
                                        </p:tgtEl>
                                        <p:attrNameLst>
                                          <p:attrName>style.visibility</p:attrName>
                                        </p:attrNameLst>
                                      </p:cBhvr>
                                      <p:to>
                                        <p:strVal val="visible"/>
                                      </p:to>
                                    </p:set>
                                    <p:animEffect transition="in" filter="fade">
                                      <p:cBhvr>
                                        <p:cTn id="65" dur="500"/>
                                        <p:tgtEl>
                                          <p:spTgt spid="35"/>
                                        </p:tgtEl>
                                      </p:cBhvr>
                                    </p:animEffect>
                                  </p:childTnLst>
                                </p:cTn>
                              </p:par>
                              <p:par>
                                <p:cTn id="66" presetID="22" presetClass="entr" presetSubtype="8" fill="hold" nodeType="withEffect">
                                  <p:stCondLst>
                                    <p:cond delay="0"/>
                                  </p:stCondLst>
                                  <p:childTnLst>
                                    <p:set>
                                      <p:cBhvr>
                                        <p:cTn id="67" dur="1" fill="hold">
                                          <p:stCondLst>
                                            <p:cond delay="0"/>
                                          </p:stCondLst>
                                        </p:cTn>
                                        <p:tgtEl>
                                          <p:spTgt spid="18"/>
                                        </p:tgtEl>
                                        <p:attrNameLst>
                                          <p:attrName>style.visibility</p:attrName>
                                        </p:attrNameLst>
                                      </p:cBhvr>
                                      <p:to>
                                        <p:strVal val="visible"/>
                                      </p:to>
                                    </p:set>
                                    <p:animEffect transition="in" filter="wipe(left)">
                                      <p:cBhvr>
                                        <p:cTn id="68" dur="500"/>
                                        <p:tgtEl>
                                          <p:spTgt spid="18"/>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38"/>
                                        </p:tgtEl>
                                        <p:attrNameLst>
                                          <p:attrName>style.visibility</p:attrName>
                                        </p:attrNameLst>
                                      </p:cBhvr>
                                      <p:to>
                                        <p:strVal val="visible"/>
                                      </p:to>
                                    </p:set>
                                    <p:animEffect transition="in" filter="fade">
                                      <p:cBhvr>
                                        <p:cTn id="73"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6" grpId="0" animBg="1"/>
      <p:bldP spid="16" grpId="1" animBg="1"/>
      <p:bldP spid="33" grpId="0" animBg="1"/>
      <p:bldP spid="33" grpId="1" animBg="1"/>
      <p:bldP spid="35" grpId="0" animBg="1"/>
      <p:bldP spid="38"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ight Triangle 1">
            <a:extLst>
              <a:ext uri="{FF2B5EF4-FFF2-40B4-BE49-F238E27FC236}">
                <a16:creationId xmlns:a16="http://schemas.microsoft.com/office/drawing/2014/main" id="{5412B7D6-9400-4B66-8814-DCF81BEB0C5A}"/>
              </a:ext>
            </a:extLst>
          </p:cNvPr>
          <p:cNvSpPr/>
          <p:nvPr/>
        </p:nvSpPr>
        <p:spPr>
          <a:xfrm rot="5400000" flipH="1">
            <a:off x="0" y="5372100"/>
            <a:ext cx="1485900" cy="1485900"/>
          </a:xfrm>
          <a:prstGeom prst="rtTriangle">
            <a:avLst/>
          </a:prstGeom>
          <a:solidFill>
            <a:srgbClr val="EF95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64ABBA9B-1329-47B1-9E6B-E01B6F3823E7}"/>
              </a:ext>
            </a:extLst>
          </p:cNvPr>
          <p:cNvSpPr/>
          <p:nvPr/>
        </p:nvSpPr>
        <p:spPr>
          <a:xfrm>
            <a:off x="10058400" y="97712"/>
            <a:ext cx="2133600" cy="177800"/>
          </a:xfrm>
          <a:prstGeom prst="rect">
            <a:avLst/>
          </a:prstGeom>
          <a:solidFill>
            <a:srgbClr val="9ED3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D575CD53-6108-481A-A31F-305A2B59F755}"/>
              </a:ext>
            </a:extLst>
          </p:cNvPr>
          <p:cNvSpPr txBox="1"/>
          <p:nvPr/>
        </p:nvSpPr>
        <p:spPr>
          <a:xfrm>
            <a:off x="690563" y="314325"/>
            <a:ext cx="10808351" cy="553998"/>
          </a:xfrm>
          <a:prstGeom prst="rect">
            <a:avLst/>
          </a:prstGeom>
          <a:noFill/>
        </p:spPr>
        <p:txBody>
          <a:bodyPr wrap="square" lIns="0" tIns="0" rIns="0" bIns="0" rtlCol="0" anchor="t">
            <a:spAutoFit/>
          </a:bodyPr>
          <a:lstStyle/>
          <a:p>
            <a:r>
              <a:rPr lang="en-US" sz="3600" b="1">
                <a:latin typeface="+mj-lt"/>
              </a:rPr>
              <a:t>EVENTS </a:t>
            </a:r>
            <a:r>
              <a:rPr lang="en-US" sz="3600">
                <a:latin typeface="+mj-lt"/>
              </a:rPr>
              <a:t>AND DELEGATES</a:t>
            </a:r>
          </a:p>
        </p:txBody>
      </p:sp>
      <p:sp>
        <p:nvSpPr>
          <p:cNvPr id="7" name="Slide Number Placeholder 6">
            <a:extLst>
              <a:ext uri="{FF2B5EF4-FFF2-40B4-BE49-F238E27FC236}">
                <a16:creationId xmlns:a16="http://schemas.microsoft.com/office/drawing/2014/main" id="{62E62710-286F-4B00-9BF4-C4E48604ED0D}"/>
              </a:ext>
            </a:extLst>
          </p:cNvPr>
          <p:cNvSpPr>
            <a:spLocks noGrp="1"/>
          </p:cNvSpPr>
          <p:nvPr>
            <p:ph type="sldNum" sz="quarter" idx="12"/>
          </p:nvPr>
        </p:nvSpPr>
        <p:spPr/>
        <p:txBody>
          <a:bodyPr/>
          <a:lstStyle/>
          <a:p>
            <a:fld id="{8104C915-17D6-486A-86EC-048CBE10C825}" type="slidenum">
              <a:rPr lang="en-US" smtClean="0"/>
              <a:t>8</a:t>
            </a:fld>
            <a:endParaRPr lang="en-US"/>
          </a:p>
        </p:txBody>
      </p:sp>
      <p:grpSp>
        <p:nvGrpSpPr>
          <p:cNvPr id="34" name="Group 33">
            <a:extLst>
              <a:ext uri="{FF2B5EF4-FFF2-40B4-BE49-F238E27FC236}">
                <a16:creationId xmlns:a16="http://schemas.microsoft.com/office/drawing/2014/main" id="{915D0AE9-38A7-45E7-8556-DA3B0A460E94}"/>
              </a:ext>
            </a:extLst>
          </p:cNvPr>
          <p:cNvGrpSpPr/>
          <p:nvPr/>
        </p:nvGrpSpPr>
        <p:grpSpPr>
          <a:xfrm>
            <a:off x="690563" y="1271875"/>
            <a:ext cx="9519745" cy="425209"/>
            <a:chOff x="2562895" y="1897663"/>
            <a:chExt cx="9519745" cy="425209"/>
          </a:xfrm>
        </p:grpSpPr>
        <p:sp>
          <p:nvSpPr>
            <p:cNvPr id="35" name="Freeform 4460">
              <a:extLst>
                <a:ext uri="{FF2B5EF4-FFF2-40B4-BE49-F238E27FC236}">
                  <a16:creationId xmlns:a16="http://schemas.microsoft.com/office/drawing/2014/main" id="{4EF8CF3F-0F02-4828-BC59-99BC8B4F8A49}"/>
                </a:ext>
              </a:extLst>
            </p:cNvPr>
            <p:cNvSpPr>
              <a:spLocks noEditPoints="1"/>
            </p:cNvSpPr>
            <p:nvPr/>
          </p:nvSpPr>
          <p:spPr bwMode="auto">
            <a:xfrm>
              <a:off x="2562895" y="1967272"/>
              <a:ext cx="355600" cy="355600"/>
            </a:xfrm>
            <a:custGeom>
              <a:avLst/>
              <a:gdLst>
                <a:gd name="T0" fmla="*/ 371 w 718"/>
                <a:gd name="T1" fmla="*/ 473 h 718"/>
                <a:gd name="T2" fmla="*/ 359 w 718"/>
                <a:gd name="T3" fmla="*/ 478 h 718"/>
                <a:gd name="T4" fmla="*/ 346 w 718"/>
                <a:gd name="T5" fmla="*/ 473 h 718"/>
                <a:gd name="T6" fmla="*/ 344 w 718"/>
                <a:gd name="T7" fmla="*/ 371 h 718"/>
                <a:gd name="T8" fmla="*/ 353 w 718"/>
                <a:gd name="T9" fmla="*/ 361 h 718"/>
                <a:gd name="T10" fmla="*/ 381 w 718"/>
                <a:gd name="T11" fmla="*/ 356 h 718"/>
                <a:gd name="T12" fmla="*/ 412 w 718"/>
                <a:gd name="T13" fmla="*/ 337 h 718"/>
                <a:gd name="T14" fmla="*/ 430 w 718"/>
                <a:gd name="T15" fmla="*/ 307 h 718"/>
                <a:gd name="T16" fmla="*/ 432 w 718"/>
                <a:gd name="T17" fmla="*/ 270 h 718"/>
                <a:gd name="T18" fmla="*/ 417 w 718"/>
                <a:gd name="T19" fmla="*/ 238 h 718"/>
                <a:gd name="T20" fmla="*/ 388 w 718"/>
                <a:gd name="T21" fmla="*/ 215 h 718"/>
                <a:gd name="T22" fmla="*/ 352 w 718"/>
                <a:gd name="T23" fmla="*/ 210 h 718"/>
                <a:gd name="T24" fmla="*/ 318 w 718"/>
                <a:gd name="T25" fmla="*/ 223 h 718"/>
                <a:gd name="T26" fmla="*/ 293 w 718"/>
                <a:gd name="T27" fmla="*/ 249 h 718"/>
                <a:gd name="T28" fmla="*/ 284 w 718"/>
                <a:gd name="T29" fmla="*/ 285 h 718"/>
                <a:gd name="T30" fmla="*/ 278 w 718"/>
                <a:gd name="T31" fmla="*/ 298 h 718"/>
                <a:gd name="T32" fmla="*/ 263 w 718"/>
                <a:gd name="T33" fmla="*/ 299 h 718"/>
                <a:gd name="T34" fmla="*/ 254 w 718"/>
                <a:gd name="T35" fmla="*/ 288 h 718"/>
                <a:gd name="T36" fmla="*/ 263 w 718"/>
                <a:gd name="T37" fmla="*/ 244 h 718"/>
                <a:gd name="T38" fmla="*/ 292 w 718"/>
                <a:gd name="T39" fmla="*/ 205 h 718"/>
                <a:gd name="T40" fmla="*/ 338 w 718"/>
                <a:gd name="T41" fmla="*/ 182 h 718"/>
                <a:gd name="T42" fmla="*/ 390 w 718"/>
                <a:gd name="T43" fmla="*/ 184 h 718"/>
                <a:gd name="T44" fmla="*/ 433 w 718"/>
                <a:gd name="T45" fmla="*/ 211 h 718"/>
                <a:gd name="T46" fmla="*/ 459 w 718"/>
                <a:gd name="T47" fmla="*/ 254 h 718"/>
                <a:gd name="T48" fmla="*/ 462 w 718"/>
                <a:gd name="T49" fmla="*/ 304 h 718"/>
                <a:gd name="T50" fmla="*/ 444 w 718"/>
                <a:gd name="T51" fmla="*/ 347 h 718"/>
                <a:gd name="T52" fmla="*/ 410 w 718"/>
                <a:gd name="T53" fmla="*/ 377 h 718"/>
                <a:gd name="T54" fmla="*/ 359 w 718"/>
                <a:gd name="T55" fmla="*/ 576 h 718"/>
                <a:gd name="T56" fmla="*/ 328 w 718"/>
                <a:gd name="T57" fmla="*/ 560 h 718"/>
                <a:gd name="T58" fmla="*/ 324 w 718"/>
                <a:gd name="T59" fmla="*/ 524 h 718"/>
                <a:gd name="T60" fmla="*/ 352 w 718"/>
                <a:gd name="T61" fmla="*/ 502 h 718"/>
                <a:gd name="T62" fmla="*/ 385 w 718"/>
                <a:gd name="T63" fmla="*/ 513 h 718"/>
                <a:gd name="T64" fmla="*/ 396 w 718"/>
                <a:gd name="T65" fmla="*/ 546 h 718"/>
                <a:gd name="T66" fmla="*/ 373 w 718"/>
                <a:gd name="T67" fmla="*/ 574 h 718"/>
                <a:gd name="T68" fmla="*/ 322 w 718"/>
                <a:gd name="T69" fmla="*/ 2 h 718"/>
                <a:gd name="T70" fmla="*/ 235 w 718"/>
                <a:gd name="T71" fmla="*/ 23 h 718"/>
                <a:gd name="T72" fmla="*/ 158 w 718"/>
                <a:gd name="T73" fmla="*/ 62 h 718"/>
                <a:gd name="T74" fmla="*/ 93 w 718"/>
                <a:gd name="T75" fmla="*/ 118 h 718"/>
                <a:gd name="T76" fmla="*/ 44 w 718"/>
                <a:gd name="T77" fmla="*/ 188 h 718"/>
                <a:gd name="T78" fmla="*/ 11 w 718"/>
                <a:gd name="T79" fmla="*/ 270 h 718"/>
                <a:gd name="T80" fmla="*/ 0 w 718"/>
                <a:gd name="T81" fmla="*/ 360 h 718"/>
                <a:gd name="T82" fmla="*/ 11 w 718"/>
                <a:gd name="T83" fmla="*/ 450 h 718"/>
                <a:gd name="T84" fmla="*/ 44 w 718"/>
                <a:gd name="T85" fmla="*/ 531 h 718"/>
                <a:gd name="T86" fmla="*/ 93 w 718"/>
                <a:gd name="T87" fmla="*/ 600 h 718"/>
                <a:gd name="T88" fmla="*/ 158 w 718"/>
                <a:gd name="T89" fmla="*/ 657 h 718"/>
                <a:gd name="T90" fmla="*/ 235 w 718"/>
                <a:gd name="T91" fmla="*/ 697 h 718"/>
                <a:gd name="T92" fmla="*/ 322 w 718"/>
                <a:gd name="T93" fmla="*/ 716 h 718"/>
                <a:gd name="T94" fmla="*/ 414 w 718"/>
                <a:gd name="T95" fmla="*/ 714 h 718"/>
                <a:gd name="T96" fmla="*/ 498 w 718"/>
                <a:gd name="T97" fmla="*/ 690 h 718"/>
                <a:gd name="T98" fmla="*/ 573 w 718"/>
                <a:gd name="T99" fmla="*/ 647 h 718"/>
                <a:gd name="T100" fmla="*/ 635 w 718"/>
                <a:gd name="T101" fmla="*/ 588 h 718"/>
                <a:gd name="T102" fmla="*/ 682 w 718"/>
                <a:gd name="T103" fmla="*/ 515 h 718"/>
                <a:gd name="T104" fmla="*/ 710 w 718"/>
                <a:gd name="T105" fmla="*/ 431 h 718"/>
                <a:gd name="T106" fmla="*/ 718 w 718"/>
                <a:gd name="T107" fmla="*/ 340 h 718"/>
                <a:gd name="T108" fmla="*/ 702 w 718"/>
                <a:gd name="T109" fmla="*/ 253 h 718"/>
                <a:gd name="T110" fmla="*/ 665 w 718"/>
                <a:gd name="T111" fmla="*/ 174 h 718"/>
                <a:gd name="T112" fmla="*/ 613 w 718"/>
                <a:gd name="T113" fmla="*/ 106 h 718"/>
                <a:gd name="T114" fmla="*/ 544 w 718"/>
                <a:gd name="T115" fmla="*/ 53 h 718"/>
                <a:gd name="T116" fmla="*/ 465 w 718"/>
                <a:gd name="T117" fmla="*/ 16 h 718"/>
                <a:gd name="T118" fmla="*/ 377 w 718"/>
                <a:gd name="T119" fmla="*/ 1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18" h="718">
                  <a:moveTo>
                    <a:pt x="374" y="390"/>
                  </a:moveTo>
                  <a:lnTo>
                    <a:pt x="374" y="463"/>
                  </a:lnTo>
                  <a:lnTo>
                    <a:pt x="373" y="467"/>
                  </a:lnTo>
                  <a:lnTo>
                    <a:pt x="373" y="470"/>
                  </a:lnTo>
                  <a:lnTo>
                    <a:pt x="371" y="473"/>
                  </a:lnTo>
                  <a:lnTo>
                    <a:pt x="370" y="475"/>
                  </a:lnTo>
                  <a:lnTo>
                    <a:pt x="367" y="476"/>
                  </a:lnTo>
                  <a:lnTo>
                    <a:pt x="365" y="477"/>
                  </a:lnTo>
                  <a:lnTo>
                    <a:pt x="361" y="478"/>
                  </a:lnTo>
                  <a:lnTo>
                    <a:pt x="359" y="478"/>
                  </a:lnTo>
                  <a:lnTo>
                    <a:pt x="356" y="478"/>
                  </a:lnTo>
                  <a:lnTo>
                    <a:pt x="353" y="477"/>
                  </a:lnTo>
                  <a:lnTo>
                    <a:pt x="351" y="476"/>
                  </a:lnTo>
                  <a:lnTo>
                    <a:pt x="349" y="475"/>
                  </a:lnTo>
                  <a:lnTo>
                    <a:pt x="346" y="473"/>
                  </a:lnTo>
                  <a:lnTo>
                    <a:pt x="345" y="470"/>
                  </a:lnTo>
                  <a:lnTo>
                    <a:pt x="344" y="467"/>
                  </a:lnTo>
                  <a:lnTo>
                    <a:pt x="344" y="463"/>
                  </a:lnTo>
                  <a:lnTo>
                    <a:pt x="344" y="375"/>
                  </a:lnTo>
                  <a:lnTo>
                    <a:pt x="344" y="371"/>
                  </a:lnTo>
                  <a:lnTo>
                    <a:pt x="345" y="368"/>
                  </a:lnTo>
                  <a:lnTo>
                    <a:pt x="346" y="366"/>
                  </a:lnTo>
                  <a:lnTo>
                    <a:pt x="349" y="364"/>
                  </a:lnTo>
                  <a:lnTo>
                    <a:pt x="351" y="362"/>
                  </a:lnTo>
                  <a:lnTo>
                    <a:pt x="353" y="361"/>
                  </a:lnTo>
                  <a:lnTo>
                    <a:pt x="356" y="360"/>
                  </a:lnTo>
                  <a:lnTo>
                    <a:pt x="359" y="360"/>
                  </a:lnTo>
                  <a:lnTo>
                    <a:pt x="367" y="359"/>
                  </a:lnTo>
                  <a:lnTo>
                    <a:pt x="374" y="358"/>
                  </a:lnTo>
                  <a:lnTo>
                    <a:pt x="381" y="356"/>
                  </a:lnTo>
                  <a:lnTo>
                    <a:pt x="388" y="353"/>
                  </a:lnTo>
                  <a:lnTo>
                    <a:pt x="395" y="350"/>
                  </a:lnTo>
                  <a:lnTo>
                    <a:pt x="401" y="347"/>
                  </a:lnTo>
                  <a:lnTo>
                    <a:pt x="406" y="343"/>
                  </a:lnTo>
                  <a:lnTo>
                    <a:pt x="412" y="337"/>
                  </a:lnTo>
                  <a:lnTo>
                    <a:pt x="417" y="332"/>
                  </a:lnTo>
                  <a:lnTo>
                    <a:pt x="421" y="327"/>
                  </a:lnTo>
                  <a:lnTo>
                    <a:pt x="425" y="320"/>
                  </a:lnTo>
                  <a:lnTo>
                    <a:pt x="428" y="314"/>
                  </a:lnTo>
                  <a:lnTo>
                    <a:pt x="430" y="307"/>
                  </a:lnTo>
                  <a:lnTo>
                    <a:pt x="432" y="300"/>
                  </a:lnTo>
                  <a:lnTo>
                    <a:pt x="433" y="292"/>
                  </a:lnTo>
                  <a:lnTo>
                    <a:pt x="434" y="285"/>
                  </a:lnTo>
                  <a:lnTo>
                    <a:pt x="433" y="277"/>
                  </a:lnTo>
                  <a:lnTo>
                    <a:pt x="432" y="270"/>
                  </a:lnTo>
                  <a:lnTo>
                    <a:pt x="430" y="262"/>
                  </a:lnTo>
                  <a:lnTo>
                    <a:pt x="428" y="256"/>
                  </a:lnTo>
                  <a:lnTo>
                    <a:pt x="425" y="249"/>
                  </a:lnTo>
                  <a:lnTo>
                    <a:pt x="421" y="243"/>
                  </a:lnTo>
                  <a:lnTo>
                    <a:pt x="417" y="238"/>
                  </a:lnTo>
                  <a:lnTo>
                    <a:pt x="412" y="232"/>
                  </a:lnTo>
                  <a:lnTo>
                    <a:pt x="406" y="227"/>
                  </a:lnTo>
                  <a:lnTo>
                    <a:pt x="401" y="223"/>
                  </a:lnTo>
                  <a:lnTo>
                    <a:pt x="395" y="218"/>
                  </a:lnTo>
                  <a:lnTo>
                    <a:pt x="388" y="215"/>
                  </a:lnTo>
                  <a:lnTo>
                    <a:pt x="381" y="213"/>
                  </a:lnTo>
                  <a:lnTo>
                    <a:pt x="374" y="211"/>
                  </a:lnTo>
                  <a:lnTo>
                    <a:pt x="367" y="210"/>
                  </a:lnTo>
                  <a:lnTo>
                    <a:pt x="359" y="210"/>
                  </a:lnTo>
                  <a:lnTo>
                    <a:pt x="352" y="210"/>
                  </a:lnTo>
                  <a:lnTo>
                    <a:pt x="344" y="211"/>
                  </a:lnTo>
                  <a:lnTo>
                    <a:pt x="337" y="213"/>
                  </a:lnTo>
                  <a:lnTo>
                    <a:pt x="329" y="215"/>
                  </a:lnTo>
                  <a:lnTo>
                    <a:pt x="323" y="218"/>
                  </a:lnTo>
                  <a:lnTo>
                    <a:pt x="318" y="223"/>
                  </a:lnTo>
                  <a:lnTo>
                    <a:pt x="311" y="227"/>
                  </a:lnTo>
                  <a:lnTo>
                    <a:pt x="306" y="232"/>
                  </a:lnTo>
                  <a:lnTo>
                    <a:pt x="301" y="238"/>
                  </a:lnTo>
                  <a:lnTo>
                    <a:pt x="297" y="243"/>
                  </a:lnTo>
                  <a:lnTo>
                    <a:pt x="293" y="249"/>
                  </a:lnTo>
                  <a:lnTo>
                    <a:pt x="290" y="256"/>
                  </a:lnTo>
                  <a:lnTo>
                    <a:pt x="288" y="262"/>
                  </a:lnTo>
                  <a:lnTo>
                    <a:pt x="285" y="270"/>
                  </a:lnTo>
                  <a:lnTo>
                    <a:pt x="284" y="277"/>
                  </a:lnTo>
                  <a:lnTo>
                    <a:pt x="284" y="285"/>
                  </a:lnTo>
                  <a:lnTo>
                    <a:pt x="283" y="288"/>
                  </a:lnTo>
                  <a:lnTo>
                    <a:pt x="283" y="290"/>
                  </a:lnTo>
                  <a:lnTo>
                    <a:pt x="281" y="293"/>
                  </a:lnTo>
                  <a:lnTo>
                    <a:pt x="280" y="295"/>
                  </a:lnTo>
                  <a:lnTo>
                    <a:pt x="278" y="298"/>
                  </a:lnTo>
                  <a:lnTo>
                    <a:pt x="275" y="299"/>
                  </a:lnTo>
                  <a:lnTo>
                    <a:pt x="273" y="299"/>
                  </a:lnTo>
                  <a:lnTo>
                    <a:pt x="269" y="300"/>
                  </a:lnTo>
                  <a:lnTo>
                    <a:pt x="266" y="299"/>
                  </a:lnTo>
                  <a:lnTo>
                    <a:pt x="263" y="299"/>
                  </a:lnTo>
                  <a:lnTo>
                    <a:pt x="261" y="298"/>
                  </a:lnTo>
                  <a:lnTo>
                    <a:pt x="259" y="295"/>
                  </a:lnTo>
                  <a:lnTo>
                    <a:pt x="257" y="293"/>
                  </a:lnTo>
                  <a:lnTo>
                    <a:pt x="255" y="290"/>
                  </a:lnTo>
                  <a:lnTo>
                    <a:pt x="254" y="288"/>
                  </a:lnTo>
                  <a:lnTo>
                    <a:pt x="254" y="285"/>
                  </a:lnTo>
                  <a:lnTo>
                    <a:pt x="254" y="274"/>
                  </a:lnTo>
                  <a:lnTo>
                    <a:pt x="257" y="263"/>
                  </a:lnTo>
                  <a:lnTo>
                    <a:pt x="259" y="254"/>
                  </a:lnTo>
                  <a:lnTo>
                    <a:pt x="263" y="244"/>
                  </a:lnTo>
                  <a:lnTo>
                    <a:pt x="267" y="236"/>
                  </a:lnTo>
                  <a:lnTo>
                    <a:pt x="273" y="226"/>
                  </a:lnTo>
                  <a:lnTo>
                    <a:pt x="278" y="218"/>
                  </a:lnTo>
                  <a:lnTo>
                    <a:pt x="285" y="211"/>
                  </a:lnTo>
                  <a:lnTo>
                    <a:pt x="292" y="205"/>
                  </a:lnTo>
                  <a:lnTo>
                    <a:pt x="300" y="198"/>
                  </a:lnTo>
                  <a:lnTo>
                    <a:pt x="309" y="193"/>
                  </a:lnTo>
                  <a:lnTo>
                    <a:pt x="319" y="188"/>
                  </a:lnTo>
                  <a:lnTo>
                    <a:pt x="328" y="184"/>
                  </a:lnTo>
                  <a:lnTo>
                    <a:pt x="338" y="182"/>
                  </a:lnTo>
                  <a:lnTo>
                    <a:pt x="349" y="180"/>
                  </a:lnTo>
                  <a:lnTo>
                    <a:pt x="359" y="180"/>
                  </a:lnTo>
                  <a:lnTo>
                    <a:pt x="370" y="180"/>
                  </a:lnTo>
                  <a:lnTo>
                    <a:pt x="380" y="182"/>
                  </a:lnTo>
                  <a:lnTo>
                    <a:pt x="390" y="184"/>
                  </a:lnTo>
                  <a:lnTo>
                    <a:pt x="400" y="188"/>
                  </a:lnTo>
                  <a:lnTo>
                    <a:pt x="408" y="193"/>
                  </a:lnTo>
                  <a:lnTo>
                    <a:pt x="417" y="198"/>
                  </a:lnTo>
                  <a:lnTo>
                    <a:pt x="426" y="205"/>
                  </a:lnTo>
                  <a:lnTo>
                    <a:pt x="433" y="211"/>
                  </a:lnTo>
                  <a:lnTo>
                    <a:pt x="439" y="218"/>
                  </a:lnTo>
                  <a:lnTo>
                    <a:pt x="446" y="226"/>
                  </a:lnTo>
                  <a:lnTo>
                    <a:pt x="451" y="236"/>
                  </a:lnTo>
                  <a:lnTo>
                    <a:pt x="456" y="244"/>
                  </a:lnTo>
                  <a:lnTo>
                    <a:pt x="459" y="254"/>
                  </a:lnTo>
                  <a:lnTo>
                    <a:pt x="461" y="263"/>
                  </a:lnTo>
                  <a:lnTo>
                    <a:pt x="463" y="274"/>
                  </a:lnTo>
                  <a:lnTo>
                    <a:pt x="463" y="285"/>
                  </a:lnTo>
                  <a:lnTo>
                    <a:pt x="463" y="294"/>
                  </a:lnTo>
                  <a:lnTo>
                    <a:pt x="462" y="304"/>
                  </a:lnTo>
                  <a:lnTo>
                    <a:pt x="460" y="314"/>
                  </a:lnTo>
                  <a:lnTo>
                    <a:pt x="457" y="322"/>
                  </a:lnTo>
                  <a:lnTo>
                    <a:pt x="453" y="331"/>
                  </a:lnTo>
                  <a:lnTo>
                    <a:pt x="448" y="339"/>
                  </a:lnTo>
                  <a:lnTo>
                    <a:pt x="444" y="347"/>
                  </a:lnTo>
                  <a:lnTo>
                    <a:pt x="437" y="354"/>
                  </a:lnTo>
                  <a:lnTo>
                    <a:pt x="431" y="361"/>
                  </a:lnTo>
                  <a:lnTo>
                    <a:pt x="425" y="367"/>
                  </a:lnTo>
                  <a:lnTo>
                    <a:pt x="417" y="373"/>
                  </a:lnTo>
                  <a:lnTo>
                    <a:pt x="410" y="377"/>
                  </a:lnTo>
                  <a:lnTo>
                    <a:pt x="401" y="381"/>
                  </a:lnTo>
                  <a:lnTo>
                    <a:pt x="392" y="384"/>
                  </a:lnTo>
                  <a:lnTo>
                    <a:pt x="383" y="387"/>
                  </a:lnTo>
                  <a:lnTo>
                    <a:pt x="374" y="390"/>
                  </a:lnTo>
                  <a:close/>
                  <a:moveTo>
                    <a:pt x="359" y="576"/>
                  </a:moveTo>
                  <a:lnTo>
                    <a:pt x="352" y="576"/>
                  </a:lnTo>
                  <a:lnTo>
                    <a:pt x="344" y="574"/>
                  </a:lnTo>
                  <a:lnTo>
                    <a:pt x="338" y="569"/>
                  </a:lnTo>
                  <a:lnTo>
                    <a:pt x="332" y="565"/>
                  </a:lnTo>
                  <a:lnTo>
                    <a:pt x="328" y="560"/>
                  </a:lnTo>
                  <a:lnTo>
                    <a:pt x="324" y="553"/>
                  </a:lnTo>
                  <a:lnTo>
                    <a:pt x="322" y="546"/>
                  </a:lnTo>
                  <a:lnTo>
                    <a:pt x="322" y="538"/>
                  </a:lnTo>
                  <a:lnTo>
                    <a:pt x="322" y="532"/>
                  </a:lnTo>
                  <a:lnTo>
                    <a:pt x="324" y="524"/>
                  </a:lnTo>
                  <a:lnTo>
                    <a:pt x="328" y="518"/>
                  </a:lnTo>
                  <a:lnTo>
                    <a:pt x="332" y="513"/>
                  </a:lnTo>
                  <a:lnTo>
                    <a:pt x="338" y="508"/>
                  </a:lnTo>
                  <a:lnTo>
                    <a:pt x="344" y="504"/>
                  </a:lnTo>
                  <a:lnTo>
                    <a:pt x="352" y="502"/>
                  </a:lnTo>
                  <a:lnTo>
                    <a:pt x="359" y="501"/>
                  </a:lnTo>
                  <a:lnTo>
                    <a:pt x="367" y="502"/>
                  </a:lnTo>
                  <a:lnTo>
                    <a:pt x="373" y="504"/>
                  </a:lnTo>
                  <a:lnTo>
                    <a:pt x="380" y="508"/>
                  </a:lnTo>
                  <a:lnTo>
                    <a:pt x="385" y="513"/>
                  </a:lnTo>
                  <a:lnTo>
                    <a:pt x="390" y="518"/>
                  </a:lnTo>
                  <a:lnTo>
                    <a:pt x="393" y="524"/>
                  </a:lnTo>
                  <a:lnTo>
                    <a:pt x="396" y="532"/>
                  </a:lnTo>
                  <a:lnTo>
                    <a:pt x="397" y="538"/>
                  </a:lnTo>
                  <a:lnTo>
                    <a:pt x="396" y="546"/>
                  </a:lnTo>
                  <a:lnTo>
                    <a:pt x="393" y="553"/>
                  </a:lnTo>
                  <a:lnTo>
                    <a:pt x="390" y="560"/>
                  </a:lnTo>
                  <a:lnTo>
                    <a:pt x="385" y="565"/>
                  </a:lnTo>
                  <a:lnTo>
                    <a:pt x="380" y="569"/>
                  </a:lnTo>
                  <a:lnTo>
                    <a:pt x="373" y="574"/>
                  </a:lnTo>
                  <a:lnTo>
                    <a:pt x="367" y="576"/>
                  </a:lnTo>
                  <a:lnTo>
                    <a:pt x="359" y="576"/>
                  </a:lnTo>
                  <a:close/>
                  <a:moveTo>
                    <a:pt x="359" y="0"/>
                  </a:moveTo>
                  <a:lnTo>
                    <a:pt x="340" y="1"/>
                  </a:lnTo>
                  <a:lnTo>
                    <a:pt x="322" y="2"/>
                  </a:lnTo>
                  <a:lnTo>
                    <a:pt x="305" y="4"/>
                  </a:lnTo>
                  <a:lnTo>
                    <a:pt x="286" y="8"/>
                  </a:lnTo>
                  <a:lnTo>
                    <a:pt x="269" y="12"/>
                  </a:lnTo>
                  <a:lnTo>
                    <a:pt x="252" y="16"/>
                  </a:lnTo>
                  <a:lnTo>
                    <a:pt x="235" y="23"/>
                  </a:lnTo>
                  <a:lnTo>
                    <a:pt x="219" y="29"/>
                  </a:lnTo>
                  <a:lnTo>
                    <a:pt x="203" y="36"/>
                  </a:lnTo>
                  <a:lnTo>
                    <a:pt x="188" y="44"/>
                  </a:lnTo>
                  <a:lnTo>
                    <a:pt x="173" y="53"/>
                  </a:lnTo>
                  <a:lnTo>
                    <a:pt x="158" y="62"/>
                  </a:lnTo>
                  <a:lnTo>
                    <a:pt x="144" y="72"/>
                  </a:lnTo>
                  <a:lnTo>
                    <a:pt x="130" y="83"/>
                  </a:lnTo>
                  <a:lnTo>
                    <a:pt x="117" y="94"/>
                  </a:lnTo>
                  <a:lnTo>
                    <a:pt x="106" y="106"/>
                  </a:lnTo>
                  <a:lnTo>
                    <a:pt x="93" y="118"/>
                  </a:lnTo>
                  <a:lnTo>
                    <a:pt x="82" y="132"/>
                  </a:lnTo>
                  <a:lnTo>
                    <a:pt x="71" y="145"/>
                  </a:lnTo>
                  <a:lnTo>
                    <a:pt x="62" y="159"/>
                  </a:lnTo>
                  <a:lnTo>
                    <a:pt x="52" y="174"/>
                  </a:lnTo>
                  <a:lnTo>
                    <a:pt x="44" y="188"/>
                  </a:lnTo>
                  <a:lnTo>
                    <a:pt x="35" y="205"/>
                  </a:lnTo>
                  <a:lnTo>
                    <a:pt x="29" y="220"/>
                  </a:lnTo>
                  <a:lnTo>
                    <a:pt x="22" y="237"/>
                  </a:lnTo>
                  <a:lnTo>
                    <a:pt x="16" y="253"/>
                  </a:lnTo>
                  <a:lnTo>
                    <a:pt x="11" y="270"/>
                  </a:lnTo>
                  <a:lnTo>
                    <a:pt x="7" y="287"/>
                  </a:lnTo>
                  <a:lnTo>
                    <a:pt x="4" y="305"/>
                  </a:lnTo>
                  <a:lnTo>
                    <a:pt x="2" y="322"/>
                  </a:lnTo>
                  <a:lnTo>
                    <a:pt x="1" y="340"/>
                  </a:lnTo>
                  <a:lnTo>
                    <a:pt x="0" y="360"/>
                  </a:lnTo>
                  <a:lnTo>
                    <a:pt x="1" y="378"/>
                  </a:lnTo>
                  <a:lnTo>
                    <a:pt x="2" y="396"/>
                  </a:lnTo>
                  <a:lnTo>
                    <a:pt x="4" y="414"/>
                  </a:lnTo>
                  <a:lnTo>
                    <a:pt x="7" y="431"/>
                  </a:lnTo>
                  <a:lnTo>
                    <a:pt x="11" y="450"/>
                  </a:lnTo>
                  <a:lnTo>
                    <a:pt x="16" y="467"/>
                  </a:lnTo>
                  <a:lnTo>
                    <a:pt x="22" y="483"/>
                  </a:lnTo>
                  <a:lnTo>
                    <a:pt x="29" y="499"/>
                  </a:lnTo>
                  <a:lnTo>
                    <a:pt x="35" y="515"/>
                  </a:lnTo>
                  <a:lnTo>
                    <a:pt x="44" y="531"/>
                  </a:lnTo>
                  <a:lnTo>
                    <a:pt x="52" y="546"/>
                  </a:lnTo>
                  <a:lnTo>
                    <a:pt x="62" y="560"/>
                  </a:lnTo>
                  <a:lnTo>
                    <a:pt x="71" y="575"/>
                  </a:lnTo>
                  <a:lnTo>
                    <a:pt x="82" y="588"/>
                  </a:lnTo>
                  <a:lnTo>
                    <a:pt x="93" y="600"/>
                  </a:lnTo>
                  <a:lnTo>
                    <a:pt x="106" y="613"/>
                  </a:lnTo>
                  <a:lnTo>
                    <a:pt x="117" y="625"/>
                  </a:lnTo>
                  <a:lnTo>
                    <a:pt x="130" y="637"/>
                  </a:lnTo>
                  <a:lnTo>
                    <a:pt x="144" y="647"/>
                  </a:lnTo>
                  <a:lnTo>
                    <a:pt x="158" y="657"/>
                  </a:lnTo>
                  <a:lnTo>
                    <a:pt x="173" y="667"/>
                  </a:lnTo>
                  <a:lnTo>
                    <a:pt x="188" y="675"/>
                  </a:lnTo>
                  <a:lnTo>
                    <a:pt x="203" y="683"/>
                  </a:lnTo>
                  <a:lnTo>
                    <a:pt x="219" y="690"/>
                  </a:lnTo>
                  <a:lnTo>
                    <a:pt x="235" y="697"/>
                  </a:lnTo>
                  <a:lnTo>
                    <a:pt x="252" y="702"/>
                  </a:lnTo>
                  <a:lnTo>
                    <a:pt x="269" y="707"/>
                  </a:lnTo>
                  <a:lnTo>
                    <a:pt x="286" y="711"/>
                  </a:lnTo>
                  <a:lnTo>
                    <a:pt x="305" y="714"/>
                  </a:lnTo>
                  <a:lnTo>
                    <a:pt x="322" y="716"/>
                  </a:lnTo>
                  <a:lnTo>
                    <a:pt x="340" y="718"/>
                  </a:lnTo>
                  <a:lnTo>
                    <a:pt x="359" y="718"/>
                  </a:lnTo>
                  <a:lnTo>
                    <a:pt x="377" y="718"/>
                  </a:lnTo>
                  <a:lnTo>
                    <a:pt x="396" y="716"/>
                  </a:lnTo>
                  <a:lnTo>
                    <a:pt x="414" y="714"/>
                  </a:lnTo>
                  <a:lnTo>
                    <a:pt x="431" y="711"/>
                  </a:lnTo>
                  <a:lnTo>
                    <a:pt x="448" y="707"/>
                  </a:lnTo>
                  <a:lnTo>
                    <a:pt x="465" y="702"/>
                  </a:lnTo>
                  <a:lnTo>
                    <a:pt x="482" y="697"/>
                  </a:lnTo>
                  <a:lnTo>
                    <a:pt x="498" y="690"/>
                  </a:lnTo>
                  <a:lnTo>
                    <a:pt x="514" y="683"/>
                  </a:lnTo>
                  <a:lnTo>
                    <a:pt x="529" y="675"/>
                  </a:lnTo>
                  <a:lnTo>
                    <a:pt x="544" y="667"/>
                  </a:lnTo>
                  <a:lnTo>
                    <a:pt x="559" y="657"/>
                  </a:lnTo>
                  <a:lnTo>
                    <a:pt x="573" y="647"/>
                  </a:lnTo>
                  <a:lnTo>
                    <a:pt x="587" y="637"/>
                  </a:lnTo>
                  <a:lnTo>
                    <a:pt x="600" y="625"/>
                  </a:lnTo>
                  <a:lnTo>
                    <a:pt x="613" y="613"/>
                  </a:lnTo>
                  <a:lnTo>
                    <a:pt x="625" y="600"/>
                  </a:lnTo>
                  <a:lnTo>
                    <a:pt x="635" y="588"/>
                  </a:lnTo>
                  <a:lnTo>
                    <a:pt x="646" y="575"/>
                  </a:lnTo>
                  <a:lnTo>
                    <a:pt x="657" y="560"/>
                  </a:lnTo>
                  <a:lnTo>
                    <a:pt x="665" y="546"/>
                  </a:lnTo>
                  <a:lnTo>
                    <a:pt x="675" y="531"/>
                  </a:lnTo>
                  <a:lnTo>
                    <a:pt x="682" y="515"/>
                  </a:lnTo>
                  <a:lnTo>
                    <a:pt x="690" y="499"/>
                  </a:lnTo>
                  <a:lnTo>
                    <a:pt x="696" y="483"/>
                  </a:lnTo>
                  <a:lnTo>
                    <a:pt x="702" y="467"/>
                  </a:lnTo>
                  <a:lnTo>
                    <a:pt x="707" y="450"/>
                  </a:lnTo>
                  <a:lnTo>
                    <a:pt x="710" y="431"/>
                  </a:lnTo>
                  <a:lnTo>
                    <a:pt x="713" y="414"/>
                  </a:lnTo>
                  <a:lnTo>
                    <a:pt x="716" y="396"/>
                  </a:lnTo>
                  <a:lnTo>
                    <a:pt x="718" y="378"/>
                  </a:lnTo>
                  <a:lnTo>
                    <a:pt x="718" y="360"/>
                  </a:lnTo>
                  <a:lnTo>
                    <a:pt x="718" y="340"/>
                  </a:lnTo>
                  <a:lnTo>
                    <a:pt x="716" y="322"/>
                  </a:lnTo>
                  <a:lnTo>
                    <a:pt x="713" y="305"/>
                  </a:lnTo>
                  <a:lnTo>
                    <a:pt x="710" y="287"/>
                  </a:lnTo>
                  <a:lnTo>
                    <a:pt x="707" y="270"/>
                  </a:lnTo>
                  <a:lnTo>
                    <a:pt x="702" y="253"/>
                  </a:lnTo>
                  <a:lnTo>
                    <a:pt x="696" y="237"/>
                  </a:lnTo>
                  <a:lnTo>
                    <a:pt x="690" y="220"/>
                  </a:lnTo>
                  <a:lnTo>
                    <a:pt x="682" y="205"/>
                  </a:lnTo>
                  <a:lnTo>
                    <a:pt x="675" y="188"/>
                  </a:lnTo>
                  <a:lnTo>
                    <a:pt x="665" y="174"/>
                  </a:lnTo>
                  <a:lnTo>
                    <a:pt x="657" y="159"/>
                  </a:lnTo>
                  <a:lnTo>
                    <a:pt x="646" y="145"/>
                  </a:lnTo>
                  <a:lnTo>
                    <a:pt x="635" y="132"/>
                  </a:lnTo>
                  <a:lnTo>
                    <a:pt x="625" y="118"/>
                  </a:lnTo>
                  <a:lnTo>
                    <a:pt x="613" y="106"/>
                  </a:lnTo>
                  <a:lnTo>
                    <a:pt x="600" y="94"/>
                  </a:lnTo>
                  <a:lnTo>
                    <a:pt x="587" y="83"/>
                  </a:lnTo>
                  <a:lnTo>
                    <a:pt x="573" y="72"/>
                  </a:lnTo>
                  <a:lnTo>
                    <a:pt x="559" y="62"/>
                  </a:lnTo>
                  <a:lnTo>
                    <a:pt x="544" y="53"/>
                  </a:lnTo>
                  <a:lnTo>
                    <a:pt x="529" y="44"/>
                  </a:lnTo>
                  <a:lnTo>
                    <a:pt x="514" y="36"/>
                  </a:lnTo>
                  <a:lnTo>
                    <a:pt x="498" y="29"/>
                  </a:lnTo>
                  <a:lnTo>
                    <a:pt x="482" y="23"/>
                  </a:lnTo>
                  <a:lnTo>
                    <a:pt x="465" y="16"/>
                  </a:lnTo>
                  <a:lnTo>
                    <a:pt x="448" y="12"/>
                  </a:lnTo>
                  <a:lnTo>
                    <a:pt x="431" y="8"/>
                  </a:lnTo>
                  <a:lnTo>
                    <a:pt x="414" y="4"/>
                  </a:lnTo>
                  <a:lnTo>
                    <a:pt x="396" y="2"/>
                  </a:lnTo>
                  <a:lnTo>
                    <a:pt x="377" y="1"/>
                  </a:lnTo>
                  <a:lnTo>
                    <a:pt x="359" y="0"/>
                  </a:lnTo>
                  <a:close/>
                </a:path>
              </a:pathLst>
            </a:custGeom>
            <a:solidFill>
              <a:schemeClr val="accent5">
                <a:lumMod val="75000"/>
              </a:schemeClr>
            </a:solidFill>
            <a:ln>
              <a:noFill/>
            </a:ln>
          </p:spPr>
          <p:txBody>
            <a:bodyPr vert="horz" wrap="square" lIns="91440" tIns="45720" rIns="91440" bIns="45720" numCol="1" anchor="t" anchorCtr="0" compatLnSpc="1">
              <a:prstTxWarp prst="textNoShape">
                <a:avLst/>
              </a:prstTxWarp>
            </a:bodyPr>
            <a:lstStyle/>
            <a:p>
              <a:endParaRPr lang="en-US" sz="2400">
                <a:latin typeface="Quicksand" pitchFamily="2" charset="0"/>
              </a:endParaRPr>
            </a:p>
          </p:txBody>
        </p:sp>
        <p:sp>
          <p:nvSpPr>
            <p:cNvPr id="36" name="TextBox 35">
              <a:extLst>
                <a:ext uri="{FF2B5EF4-FFF2-40B4-BE49-F238E27FC236}">
                  <a16:creationId xmlns:a16="http://schemas.microsoft.com/office/drawing/2014/main" id="{D4D8927D-693A-4460-A031-0F7431514706}"/>
                </a:ext>
              </a:extLst>
            </p:cNvPr>
            <p:cNvSpPr txBox="1"/>
            <p:nvPr/>
          </p:nvSpPr>
          <p:spPr>
            <a:xfrm>
              <a:off x="3129914" y="1897663"/>
              <a:ext cx="8952726" cy="369332"/>
            </a:xfrm>
            <a:prstGeom prst="rect">
              <a:avLst/>
            </a:prstGeom>
            <a:noFill/>
          </p:spPr>
          <p:txBody>
            <a:bodyPr wrap="square" lIns="0" tIns="0" rIns="0" bIns="0" rtlCol="0">
              <a:spAutoFit/>
            </a:bodyPr>
            <a:lstStyle/>
            <a:p>
              <a:r>
                <a:rPr lang="en-US" sz="2400">
                  <a:latin typeface="Quicksand" pitchFamily="2" charset="0"/>
                </a:rPr>
                <a:t>Các event đ</a:t>
              </a:r>
              <a:r>
                <a:rPr lang="vi-VN" sz="2400">
                  <a:latin typeface="Quicksand" pitchFamily="2" charset="0"/>
                </a:rPr>
                <a:t>ư</a:t>
              </a:r>
              <a:r>
                <a:rPr lang="en-US" sz="2400">
                  <a:latin typeface="Quicksand" pitchFamily="2" charset="0"/>
                </a:rPr>
                <a:t>ợc thực hiện bởi các delegate</a:t>
              </a:r>
            </a:p>
          </p:txBody>
        </p:sp>
      </p:grpSp>
      <p:grpSp>
        <p:nvGrpSpPr>
          <p:cNvPr id="48" name="Group 47">
            <a:extLst>
              <a:ext uri="{FF2B5EF4-FFF2-40B4-BE49-F238E27FC236}">
                <a16:creationId xmlns:a16="http://schemas.microsoft.com/office/drawing/2014/main" id="{F06BA59B-41D0-480A-9151-EF1C2E6AAD7F}"/>
              </a:ext>
            </a:extLst>
          </p:cNvPr>
          <p:cNvGrpSpPr/>
          <p:nvPr/>
        </p:nvGrpSpPr>
        <p:grpSpPr>
          <a:xfrm>
            <a:off x="690563" y="1967019"/>
            <a:ext cx="10941049" cy="738664"/>
            <a:chOff x="2562895" y="1897663"/>
            <a:chExt cx="10941049" cy="738664"/>
          </a:xfrm>
        </p:grpSpPr>
        <p:sp>
          <p:nvSpPr>
            <p:cNvPr id="49" name="Freeform 4460">
              <a:extLst>
                <a:ext uri="{FF2B5EF4-FFF2-40B4-BE49-F238E27FC236}">
                  <a16:creationId xmlns:a16="http://schemas.microsoft.com/office/drawing/2014/main" id="{6CC03D9C-7027-4A8E-8BFE-472500AFDC8C}"/>
                </a:ext>
              </a:extLst>
            </p:cNvPr>
            <p:cNvSpPr>
              <a:spLocks noEditPoints="1"/>
            </p:cNvSpPr>
            <p:nvPr/>
          </p:nvSpPr>
          <p:spPr bwMode="auto">
            <a:xfrm>
              <a:off x="2562895" y="1967272"/>
              <a:ext cx="355600" cy="355600"/>
            </a:xfrm>
            <a:custGeom>
              <a:avLst/>
              <a:gdLst>
                <a:gd name="T0" fmla="*/ 371 w 718"/>
                <a:gd name="T1" fmla="*/ 473 h 718"/>
                <a:gd name="T2" fmla="*/ 359 w 718"/>
                <a:gd name="T3" fmla="*/ 478 h 718"/>
                <a:gd name="T4" fmla="*/ 346 w 718"/>
                <a:gd name="T5" fmla="*/ 473 h 718"/>
                <a:gd name="T6" fmla="*/ 344 w 718"/>
                <a:gd name="T7" fmla="*/ 371 h 718"/>
                <a:gd name="T8" fmla="*/ 353 w 718"/>
                <a:gd name="T9" fmla="*/ 361 h 718"/>
                <a:gd name="T10" fmla="*/ 381 w 718"/>
                <a:gd name="T11" fmla="*/ 356 h 718"/>
                <a:gd name="T12" fmla="*/ 412 w 718"/>
                <a:gd name="T13" fmla="*/ 337 h 718"/>
                <a:gd name="T14" fmla="*/ 430 w 718"/>
                <a:gd name="T15" fmla="*/ 307 h 718"/>
                <a:gd name="T16" fmla="*/ 432 w 718"/>
                <a:gd name="T17" fmla="*/ 270 h 718"/>
                <a:gd name="T18" fmla="*/ 417 w 718"/>
                <a:gd name="T19" fmla="*/ 238 h 718"/>
                <a:gd name="T20" fmla="*/ 388 w 718"/>
                <a:gd name="T21" fmla="*/ 215 h 718"/>
                <a:gd name="T22" fmla="*/ 352 w 718"/>
                <a:gd name="T23" fmla="*/ 210 h 718"/>
                <a:gd name="T24" fmla="*/ 318 w 718"/>
                <a:gd name="T25" fmla="*/ 223 h 718"/>
                <a:gd name="T26" fmla="*/ 293 w 718"/>
                <a:gd name="T27" fmla="*/ 249 h 718"/>
                <a:gd name="T28" fmla="*/ 284 w 718"/>
                <a:gd name="T29" fmla="*/ 285 h 718"/>
                <a:gd name="T30" fmla="*/ 278 w 718"/>
                <a:gd name="T31" fmla="*/ 298 h 718"/>
                <a:gd name="T32" fmla="*/ 263 w 718"/>
                <a:gd name="T33" fmla="*/ 299 h 718"/>
                <a:gd name="T34" fmla="*/ 254 w 718"/>
                <a:gd name="T35" fmla="*/ 288 h 718"/>
                <a:gd name="T36" fmla="*/ 263 w 718"/>
                <a:gd name="T37" fmla="*/ 244 h 718"/>
                <a:gd name="T38" fmla="*/ 292 w 718"/>
                <a:gd name="T39" fmla="*/ 205 h 718"/>
                <a:gd name="T40" fmla="*/ 338 w 718"/>
                <a:gd name="T41" fmla="*/ 182 h 718"/>
                <a:gd name="T42" fmla="*/ 390 w 718"/>
                <a:gd name="T43" fmla="*/ 184 h 718"/>
                <a:gd name="T44" fmla="*/ 433 w 718"/>
                <a:gd name="T45" fmla="*/ 211 h 718"/>
                <a:gd name="T46" fmla="*/ 459 w 718"/>
                <a:gd name="T47" fmla="*/ 254 h 718"/>
                <a:gd name="T48" fmla="*/ 462 w 718"/>
                <a:gd name="T49" fmla="*/ 304 h 718"/>
                <a:gd name="T50" fmla="*/ 444 w 718"/>
                <a:gd name="T51" fmla="*/ 347 h 718"/>
                <a:gd name="T52" fmla="*/ 410 w 718"/>
                <a:gd name="T53" fmla="*/ 377 h 718"/>
                <a:gd name="T54" fmla="*/ 359 w 718"/>
                <a:gd name="T55" fmla="*/ 576 h 718"/>
                <a:gd name="T56" fmla="*/ 328 w 718"/>
                <a:gd name="T57" fmla="*/ 560 h 718"/>
                <a:gd name="T58" fmla="*/ 324 w 718"/>
                <a:gd name="T59" fmla="*/ 524 h 718"/>
                <a:gd name="T60" fmla="*/ 352 w 718"/>
                <a:gd name="T61" fmla="*/ 502 h 718"/>
                <a:gd name="T62" fmla="*/ 385 w 718"/>
                <a:gd name="T63" fmla="*/ 513 h 718"/>
                <a:gd name="T64" fmla="*/ 396 w 718"/>
                <a:gd name="T65" fmla="*/ 546 h 718"/>
                <a:gd name="T66" fmla="*/ 373 w 718"/>
                <a:gd name="T67" fmla="*/ 574 h 718"/>
                <a:gd name="T68" fmla="*/ 322 w 718"/>
                <a:gd name="T69" fmla="*/ 2 h 718"/>
                <a:gd name="T70" fmla="*/ 235 w 718"/>
                <a:gd name="T71" fmla="*/ 23 h 718"/>
                <a:gd name="T72" fmla="*/ 158 w 718"/>
                <a:gd name="T73" fmla="*/ 62 h 718"/>
                <a:gd name="T74" fmla="*/ 93 w 718"/>
                <a:gd name="T75" fmla="*/ 118 h 718"/>
                <a:gd name="T76" fmla="*/ 44 w 718"/>
                <a:gd name="T77" fmla="*/ 188 h 718"/>
                <a:gd name="T78" fmla="*/ 11 w 718"/>
                <a:gd name="T79" fmla="*/ 270 h 718"/>
                <a:gd name="T80" fmla="*/ 0 w 718"/>
                <a:gd name="T81" fmla="*/ 360 h 718"/>
                <a:gd name="T82" fmla="*/ 11 w 718"/>
                <a:gd name="T83" fmla="*/ 450 h 718"/>
                <a:gd name="T84" fmla="*/ 44 w 718"/>
                <a:gd name="T85" fmla="*/ 531 h 718"/>
                <a:gd name="T86" fmla="*/ 93 w 718"/>
                <a:gd name="T87" fmla="*/ 600 h 718"/>
                <a:gd name="T88" fmla="*/ 158 w 718"/>
                <a:gd name="T89" fmla="*/ 657 h 718"/>
                <a:gd name="T90" fmla="*/ 235 w 718"/>
                <a:gd name="T91" fmla="*/ 697 h 718"/>
                <a:gd name="T92" fmla="*/ 322 w 718"/>
                <a:gd name="T93" fmla="*/ 716 h 718"/>
                <a:gd name="T94" fmla="*/ 414 w 718"/>
                <a:gd name="T95" fmla="*/ 714 h 718"/>
                <a:gd name="T96" fmla="*/ 498 w 718"/>
                <a:gd name="T97" fmla="*/ 690 h 718"/>
                <a:gd name="T98" fmla="*/ 573 w 718"/>
                <a:gd name="T99" fmla="*/ 647 h 718"/>
                <a:gd name="T100" fmla="*/ 635 w 718"/>
                <a:gd name="T101" fmla="*/ 588 h 718"/>
                <a:gd name="T102" fmla="*/ 682 w 718"/>
                <a:gd name="T103" fmla="*/ 515 h 718"/>
                <a:gd name="T104" fmla="*/ 710 w 718"/>
                <a:gd name="T105" fmla="*/ 431 h 718"/>
                <a:gd name="T106" fmla="*/ 718 w 718"/>
                <a:gd name="T107" fmla="*/ 340 h 718"/>
                <a:gd name="T108" fmla="*/ 702 w 718"/>
                <a:gd name="T109" fmla="*/ 253 h 718"/>
                <a:gd name="T110" fmla="*/ 665 w 718"/>
                <a:gd name="T111" fmla="*/ 174 h 718"/>
                <a:gd name="T112" fmla="*/ 613 w 718"/>
                <a:gd name="T113" fmla="*/ 106 h 718"/>
                <a:gd name="T114" fmla="*/ 544 w 718"/>
                <a:gd name="T115" fmla="*/ 53 h 718"/>
                <a:gd name="T116" fmla="*/ 465 w 718"/>
                <a:gd name="T117" fmla="*/ 16 h 718"/>
                <a:gd name="T118" fmla="*/ 377 w 718"/>
                <a:gd name="T119" fmla="*/ 1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18" h="718">
                  <a:moveTo>
                    <a:pt x="374" y="390"/>
                  </a:moveTo>
                  <a:lnTo>
                    <a:pt x="374" y="463"/>
                  </a:lnTo>
                  <a:lnTo>
                    <a:pt x="373" y="467"/>
                  </a:lnTo>
                  <a:lnTo>
                    <a:pt x="373" y="470"/>
                  </a:lnTo>
                  <a:lnTo>
                    <a:pt x="371" y="473"/>
                  </a:lnTo>
                  <a:lnTo>
                    <a:pt x="370" y="475"/>
                  </a:lnTo>
                  <a:lnTo>
                    <a:pt x="367" y="476"/>
                  </a:lnTo>
                  <a:lnTo>
                    <a:pt x="365" y="477"/>
                  </a:lnTo>
                  <a:lnTo>
                    <a:pt x="361" y="478"/>
                  </a:lnTo>
                  <a:lnTo>
                    <a:pt x="359" y="478"/>
                  </a:lnTo>
                  <a:lnTo>
                    <a:pt x="356" y="478"/>
                  </a:lnTo>
                  <a:lnTo>
                    <a:pt x="353" y="477"/>
                  </a:lnTo>
                  <a:lnTo>
                    <a:pt x="351" y="476"/>
                  </a:lnTo>
                  <a:lnTo>
                    <a:pt x="349" y="475"/>
                  </a:lnTo>
                  <a:lnTo>
                    <a:pt x="346" y="473"/>
                  </a:lnTo>
                  <a:lnTo>
                    <a:pt x="345" y="470"/>
                  </a:lnTo>
                  <a:lnTo>
                    <a:pt x="344" y="467"/>
                  </a:lnTo>
                  <a:lnTo>
                    <a:pt x="344" y="463"/>
                  </a:lnTo>
                  <a:lnTo>
                    <a:pt x="344" y="375"/>
                  </a:lnTo>
                  <a:lnTo>
                    <a:pt x="344" y="371"/>
                  </a:lnTo>
                  <a:lnTo>
                    <a:pt x="345" y="368"/>
                  </a:lnTo>
                  <a:lnTo>
                    <a:pt x="346" y="366"/>
                  </a:lnTo>
                  <a:lnTo>
                    <a:pt x="349" y="364"/>
                  </a:lnTo>
                  <a:lnTo>
                    <a:pt x="351" y="362"/>
                  </a:lnTo>
                  <a:lnTo>
                    <a:pt x="353" y="361"/>
                  </a:lnTo>
                  <a:lnTo>
                    <a:pt x="356" y="360"/>
                  </a:lnTo>
                  <a:lnTo>
                    <a:pt x="359" y="360"/>
                  </a:lnTo>
                  <a:lnTo>
                    <a:pt x="367" y="359"/>
                  </a:lnTo>
                  <a:lnTo>
                    <a:pt x="374" y="358"/>
                  </a:lnTo>
                  <a:lnTo>
                    <a:pt x="381" y="356"/>
                  </a:lnTo>
                  <a:lnTo>
                    <a:pt x="388" y="353"/>
                  </a:lnTo>
                  <a:lnTo>
                    <a:pt x="395" y="350"/>
                  </a:lnTo>
                  <a:lnTo>
                    <a:pt x="401" y="347"/>
                  </a:lnTo>
                  <a:lnTo>
                    <a:pt x="406" y="343"/>
                  </a:lnTo>
                  <a:lnTo>
                    <a:pt x="412" y="337"/>
                  </a:lnTo>
                  <a:lnTo>
                    <a:pt x="417" y="332"/>
                  </a:lnTo>
                  <a:lnTo>
                    <a:pt x="421" y="327"/>
                  </a:lnTo>
                  <a:lnTo>
                    <a:pt x="425" y="320"/>
                  </a:lnTo>
                  <a:lnTo>
                    <a:pt x="428" y="314"/>
                  </a:lnTo>
                  <a:lnTo>
                    <a:pt x="430" y="307"/>
                  </a:lnTo>
                  <a:lnTo>
                    <a:pt x="432" y="300"/>
                  </a:lnTo>
                  <a:lnTo>
                    <a:pt x="433" y="292"/>
                  </a:lnTo>
                  <a:lnTo>
                    <a:pt x="434" y="285"/>
                  </a:lnTo>
                  <a:lnTo>
                    <a:pt x="433" y="277"/>
                  </a:lnTo>
                  <a:lnTo>
                    <a:pt x="432" y="270"/>
                  </a:lnTo>
                  <a:lnTo>
                    <a:pt x="430" y="262"/>
                  </a:lnTo>
                  <a:lnTo>
                    <a:pt x="428" y="256"/>
                  </a:lnTo>
                  <a:lnTo>
                    <a:pt x="425" y="249"/>
                  </a:lnTo>
                  <a:lnTo>
                    <a:pt x="421" y="243"/>
                  </a:lnTo>
                  <a:lnTo>
                    <a:pt x="417" y="238"/>
                  </a:lnTo>
                  <a:lnTo>
                    <a:pt x="412" y="232"/>
                  </a:lnTo>
                  <a:lnTo>
                    <a:pt x="406" y="227"/>
                  </a:lnTo>
                  <a:lnTo>
                    <a:pt x="401" y="223"/>
                  </a:lnTo>
                  <a:lnTo>
                    <a:pt x="395" y="218"/>
                  </a:lnTo>
                  <a:lnTo>
                    <a:pt x="388" y="215"/>
                  </a:lnTo>
                  <a:lnTo>
                    <a:pt x="381" y="213"/>
                  </a:lnTo>
                  <a:lnTo>
                    <a:pt x="374" y="211"/>
                  </a:lnTo>
                  <a:lnTo>
                    <a:pt x="367" y="210"/>
                  </a:lnTo>
                  <a:lnTo>
                    <a:pt x="359" y="210"/>
                  </a:lnTo>
                  <a:lnTo>
                    <a:pt x="352" y="210"/>
                  </a:lnTo>
                  <a:lnTo>
                    <a:pt x="344" y="211"/>
                  </a:lnTo>
                  <a:lnTo>
                    <a:pt x="337" y="213"/>
                  </a:lnTo>
                  <a:lnTo>
                    <a:pt x="329" y="215"/>
                  </a:lnTo>
                  <a:lnTo>
                    <a:pt x="323" y="218"/>
                  </a:lnTo>
                  <a:lnTo>
                    <a:pt x="318" y="223"/>
                  </a:lnTo>
                  <a:lnTo>
                    <a:pt x="311" y="227"/>
                  </a:lnTo>
                  <a:lnTo>
                    <a:pt x="306" y="232"/>
                  </a:lnTo>
                  <a:lnTo>
                    <a:pt x="301" y="238"/>
                  </a:lnTo>
                  <a:lnTo>
                    <a:pt x="297" y="243"/>
                  </a:lnTo>
                  <a:lnTo>
                    <a:pt x="293" y="249"/>
                  </a:lnTo>
                  <a:lnTo>
                    <a:pt x="290" y="256"/>
                  </a:lnTo>
                  <a:lnTo>
                    <a:pt x="288" y="262"/>
                  </a:lnTo>
                  <a:lnTo>
                    <a:pt x="285" y="270"/>
                  </a:lnTo>
                  <a:lnTo>
                    <a:pt x="284" y="277"/>
                  </a:lnTo>
                  <a:lnTo>
                    <a:pt x="284" y="285"/>
                  </a:lnTo>
                  <a:lnTo>
                    <a:pt x="283" y="288"/>
                  </a:lnTo>
                  <a:lnTo>
                    <a:pt x="283" y="290"/>
                  </a:lnTo>
                  <a:lnTo>
                    <a:pt x="281" y="293"/>
                  </a:lnTo>
                  <a:lnTo>
                    <a:pt x="280" y="295"/>
                  </a:lnTo>
                  <a:lnTo>
                    <a:pt x="278" y="298"/>
                  </a:lnTo>
                  <a:lnTo>
                    <a:pt x="275" y="299"/>
                  </a:lnTo>
                  <a:lnTo>
                    <a:pt x="273" y="299"/>
                  </a:lnTo>
                  <a:lnTo>
                    <a:pt x="269" y="300"/>
                  </a:lnTo>
                  <a:lnTo>
                    <a:pt x="266" y="299"/>
                  </a:lnTo>
                  <a:lnTo>
                    <a:pt x="263" y="299"/>
                  </a:lnTo>
                  <a:lnTo>
                    <a:pt x="261" y="298"/>
                  </a:lnTo>
                  <a:lnTo>
                    <a:pt x="259" y="295"/>
                  </a:lnTo>
                  <a:lnTo>
                    <a:pt x="257" y="293"/>
                  </a:lnTo>
                  <a:lnTo>
                    <a:pt x="255" y="290"/>
                  </a:lnTo>
                  <a:lnTo>
                    <a:pt x="254" y="288"/>
                  </a:lnTo>
                  <a:lnTo>
                    <a:pt x="254" y="285"/>
                  </a:lnTo>
                  <a:lnTo>
                    <a:pt x="254" y="274"/>
                  </a:lnTo>
                  <a:lnTo>
                    <a:pt x="257" y="263"/>
                  </a:lnTo>
                  <a:lnTo>
                    <a:pt x="259" y="254"/>
                  </a:lnTo>
                  <a:lnTo>
                    <a:pt x="263" y="244"/>
                  </a:lnTo>
                  <a:lnTo>
                    <a:pt x="267" y="236"/>
                  </a:lnTo>
                  <a:lnTo>
                    <a:pt x="273" y="226"/>
                  </a:lnTo>
                  <a:lnTo>
                    <a:pt x="278" y="218"/>
                  </a:lnTo>
                  <a:lnTo>
                    <a:pt x="285" y="211"/>
                  </a:lnTo>
                  <a:lnTo>
                    <a:pt x="292" y="205"/>
                  </a:lnTo>
                  <a:lnTo>
                    <a:pt x="300" y="198"/>
                  </a:lnTo>
                  <a:lnTo>
                    <a:pt x="309" y="193"/>
                  </a:lnTo>
                  <a:lnTo>
                    <a:pt x="319" y="188"/>
                  </a:lnTo>
                  <a:lnTo>
                    <a:pt x="328" y="184"/>
                  </a:lnTo>
                  <a:lnTo>
                    <a:pt x="338" y="182"/>
                  </a:lnTo>
                  <a:lnTo>
                    <a:pt x="349" y="180"/>
                  </a:lnTo>
                  <a:lnTo>
                    <a:pt x="359" y="180"/>
                  </a:lnTo>
                  <a:lnTo>
                    <a:pt x="370" y="180"/>
                  </a:lnTo>
                  <a:lnTo>
                    <a:pt x="380" y="182"/>
                  </a:lnTo>
                  <a:lnTo>
                    <a:pt x="390" y="184"/>
                  </a:lnTo>
                  <a:lnTo>
                    <a:pt x="400" y="188"/>
                  </a:lnTo>
                  <a:lnTo>
                    <a:pt x="408" y="193"/>
                  </a:lnTo>
                  <a:lnTo>
                    <a:pt x="417" y="198"/>
                  </a:lnTo>
                  <a:lnTo>
                    <a:pt x="426" y="205"/>
                  </a:lnTo>
                  <a:lnTo>
                    <a:pt x="433" y="211"/>
                  </a:lnTo>
                  <a:lnTo>
                    <a:pt x="439" y="218"/>
                  </a:lnTo>
                  <a:lnTo>
                    <a:pt x="446" y="226"/>
                  </a:lnTo>
                  <a:lnTo>
                    <a:pt x="451" y="236"/>
                  </a:lnTo>
                  <a:lnTo>
                    <a:pt x="456" y="244"/>
                  </a:lnTo>
                  <a:lnTo>
                    <a:pt x="459" y="254"/>
                  </a:lnTo>
                  <a:lnTo>
                    <a:pt x="461" y="263"/>
                  </a:lnTo>
                  <a:lnTo>
                    <a:pt x="463" y="274"/>
                  </a:lnTo>
                  <a:lnTo>
                    <a:pt x="463" y="285"/>
                  </a:lnTo>
                  <a:lnTo>
                    <a:pt x="463" y="294"/>
                  </a:lnTo>
                  <a:lnTo>
                    <a:pt x="462" y="304"/>
                  </a:lnTo>
                  <a:lnTo>
                    <a:pt x="460" y="314"/>
                  </a:lnTo>
                  <a:lnTo>
                    <a:pt x="457" y="322"/>
                  </a:lnTo>
                  <a:lnTo>
                    <a:pt x="453" y="331"/>
                  </a:lnTo>
                  <a:lnTo>
                    <a:pt x="448" y="339"/>
                  </a:lnTo>
                  <a:lnTo>
                    <a:pt x="444" y="347"/>
                  </a:lnTo>
                  <a:lnTo>
                    <a:pt x="437" y="354"/>
                  </a:lnTo>
                  <a:lnTo>
                    <a:pt x="431" y="361"/>
                  </a:lnTo>
                  <a:lnTo>
                    <a:pt x="425" y="367"/>
                  </a:lnTo>
                  <a:lnTo>
                    <a:pt x="417" y="373"/>
                  </a:lnTo>
                  <a:lnTo>
                    <a:pt x="410" y="377"/>
                  </a:lnTo>
                  <a:lnTo>
                    <a:pt x="401" y="381"/>
                  </a:lnTo>
                  <a:lnTo>
                    <a:pt x="392" y="384"/>
                  </a:lnTo>
                  <a:lnTo>
                    <a:pt x="383" y="387"/>
                  </a:lnTo>
                  <a:lnTo>
                    <a:pt x="374" y="390"/>
                  </a:lnTo>
                  <a:close/>
                  <a:moveTo>
                    <a:pt x="359" y="576"/>
                  </a:moveTo>
                  <a:lnTo>
                    <a:pt x="352" y="576"/>
                  </a:lnTo>
                  <a:lnTo>
                    <a:pt x="344" y="574"/>
                  </a:lnTo>
                  <a:lnTo>
                    <a:pt x="338" y="569"/>
                  </a:lnTo>
                  <a:lnTo>
                    <a:pt x="332" y="565"/>
                  </a:lnTo>
                  <a:lnTo>
                    <a:pt x="328" y="560"/>
                  </a:lnTo>
                  <a:lnTo>
                    <a:pt x="324" y="553"/>
                  </a:lnTo>
                  <a:lnTo>
                    <a:pt x="322" y="546"/>
                  </a:lnTo>
                  <a:lnTo>
                    <a:pt x="322" y="538"/>
                  </a:lnTo>
                  <a:lnTo>
                    <a:pt x="322" y="532"/>
                  </a:lnTo>
                  <a:lnTo>
                    <a:pt x="324" y="524"/>
                  </a:lnTo>
                  <a:lnTo>
                    <a:pt x="328" y="518"/>
                  </a:lnTo>
                  <a:lnTo>
                    <a:pt x="332" y="513"/>
                  </a:lnTo>
                  <a:lnTo>
                    <a:pt x="338" y="508"/>
                  </a:lnTo>
                  <a:lnTo>
                    <a:pt x="344" y="504"/>
                  </a:lnTo>
                  <a:lnTo>
                    <a:pt x="352" y="502"/>
                  </a:lnTo>
                  <a:lnTo>
                    <a:pt x="359" y="501"/>
                  </a:lnTo>
                  <a:lnTo>
                    <a:pt x="367" y="502"/>
                  </a:lnTo>
                  <a:lnTo>
                    <a:pt x="373" y="504"/>
                  </a:lnTo>
                  <a:lnTo>
                    <a:pt x="380" y="508"/>
                  </a:lnTo>
                  <a:lnTo>
                    <a:pt x="385" y="513"/>
                  </a:lnTo>
                  <a:lnTo>
                    <a:pt x="390" y="518"/>
                  </a:lnTo>
                  <a:lnTo>
                    <a:pt x="393" y="524"/>
                  </a:lnTo>
                  <a:lnTo>
                    <a:pt x="396" y="532"/>
                  </a:lnTo>
                  <a:lnTo>
                    <a:pt x="397" y="538"/>
                  </a:lnTo>
                  <a:lnTo>
                    <a:pt x="396" y="546"/>
                  </a:lnTo>
                  <a:lnTo>
                    <a:pt x="393" y="553"/>
                  </a:lnTo>
                  <a:lnTo>
                    <a:pt x="390" y="560"/>
                  </a:lnTo>
                  <a:lnTo>
                    <a:pt x="385" y="565"/>
                  </a:lnTo>
                  <a:lnTo>
                    <a:pt x="380" y="569"/>
                  </a:lnTo>
                  <a:lnTo>
                    <a:pt x="373" y="574"/>
                  </a:lnTo>
                  <a:lnTo>
                    <a:pt x="367" y="576"/>
                  </a:lnTo>
                  <a:lnTo>
                    <a:pt x="359" y="576"/>
                  </a:lnTo>
                  <a:close/>
                  <a:moveTo>
                    <a:pt x="359" y="0"/>
                  </a:moveTo>
                  <a:lnTo>
                    <a:pt x="340" y="1"/>
                  </a:lnTo>
                  <a:lnTo>
                    <a:pt x="322" y="2"/>
                  </a:lnTo>
                  <a:lnTo>
                    <a:pt x="305" y="4"/>
                  </a:lnTo>
                  <a:lnTo>
                    <a:pt x="286" y="8"/>
                  </a:lnTo>
                  <a:lnTo>
                    <a:pt x="269" y="12"/>
                  </a:lnTo>
                  <a:lnTo>
                    <a:pt x="252" y="16"/>
                  </a:lnTo>
                  <a:lnTo>
                    <a:pt x="235" y="23"/>
                  </a:lnTo>
                  <a:lnTo>
                    <a:pt x="219" y="29"/>
                  </a:lnTo>
                  <a:lnTo>
                    <a:pt x="203" y="36"/>
                  </a:lnTo>
                  <a:lnTo>
                    <a:pt x="188" y="44"/>
                  </a:lnTo>
                  <a:lnTo>
                    <a:pt x="173" y="53"/>
                  </a:lnTo>
                  <a:lnTo>
                    <a:pt x="158" y="62"/>
                  </a:lnTo>
                  <a:lnTo>
                    <a:pt x="144" y="72"/>
                  </a:lnTo>
                  <a:lnTo>
                    <a:pt x="130" y="83"/>
                  </a:lnTo>
                  <a:lnTo>
                    <a:pt x="117" y="94"/>
                  </a:lnTo>
                  <a:lnTo>
                    <a:pt x="106" y="106"/>
                  </a:lnTo>
                  <a:lnTo>
                    <a:pt x="93" y="118"/>
                  </a:lnTo>
                  <a:lnTo>
                    <a:pt x="82" y="132"/>
                  </a:lnTo>
                  <a:lnTo>
                    <a:pt x="71" y="145"/>
                  </a:lnTo>
                  <a:lnTo>
                    <a:pt x="62" y="159"/>
                  </a:lnTo>
                  <a:lnTo>
                    <a:pt x="52" y="174"/>
                  </a:lnTo>
                  <a:lnTo>
                    <a:pt x="44" y="188"/>
                  </a:lnTo>
                  <a:lnTo>
                    <a:pt x="35" y="205"/>
                  </a:lnTo>
                  <a:lnTo>
                    <a:pt x="29" y="220"/>
                  </a:lnTo>
                  <a:lnTo>
                    <a:pt x="22" y="237"/>
                  </a:lnTo>
                  <a:lnTo>
                    <a:pt x="16" y="253"/>
                  </a:lnTo>
                  <a:lnTo>
                    <a:pt x="11" y="270"/>
                  </a:lnTo>
                  <a:lnTo>
                    <a:pt x="7" y="287"/>
                  </a:lnTo>
                  <a:lnTo>
                    <a:pt x="4" y="305"/>
                  </a:lnTo>
                  <a:lnTo>
                    <a:pt x="2" y="322"/>
                  </a:lnTo>
                  <a:lnTo>
                    <a:pt x="1" y="340"/>
                  </a:lnTo>
                  <a:lnTo>
                    <a:pt x="0" y="360"/>
                  </a:lnTo>
                  <a:lnTo>
                    <a:pt x="1" y="378"/>
                  </a:lnTo>
                  <a:lnTo>
                    <a:pt x="2" y="396"/>
                  </a:lnTo>
                  <a:lnTo>
                    <a:pt x="4" y="414"/>
                  </a:lnTo>
                  <a:lnTo>
                    <a:pt x="7" y="431"/>
                  </a:lnTo>
                  <a:lnTo>
                    <a:pt x="11" y="450"/>
                  </a:lnTo>
                  <a:lnTo>
                    <a:pt x="16" y="467"/>
                  </a:lnTo>
                  <a:lnTo>
                    <a:pt x="22" y="483"/>
                  </a:lnTo>
                  <a:lnTo>
                    <a:pt x="29" y="499"/>
                  </a:lnTo>
                  <a:lnTo>
                    <a:pt x="35" y="515"/>
                  </a:lnTo>
                  <a:lnTo>
                    <a:pt x="44" y="531"/>
                  </a:lnTo>
                  <a:lnTo>
                    <a:pt x="52" y="546"/>
                  </a:lnTo>
                  <a:lnTo>
                    <a:pt x="62" y="560"/>
                  </a:lnTo>
                  <a:lnTo>
                    <a:pt x="71" y="575"/>
                  </a:lnTo>
                  <a:lnTo>
                    <a:pt x="82" y="588"/>
                  </a:lnTo>
                  <a:lnTo>
                    <a:pt x="93" y="600"/>
                  </a:lnTo>
                  <a:lnTo>
                    <a:pt x="106" y="613"/>
                  </a:lnTo>
                  <a:lnTo>
                    <a:pt x="117" y="625"/>
                  </a:lnTo>
                  <a:lnTo>
                    <a:pt x="130" y="637"/>
                  </a:lnTo>
                  <a:lnTo>
                    <a:pt x="144" y="647"/>
                  </a:lnTo>
                  <a:lnTo>
                    <a:pt x="158" y="657"/>
                  </a:lnTo>
                  <a:lnTo>
                    <a:pt x="173" y="667"/>
                  </a:lnTo>
                  <a:lnTo>
                    <a:pt x="188" y="675"/>
                  </a:lnTo>
                  <a:lnTo>
                    <a:pt x="203" y="683"/>
                  </a:lnTo>
                  <a:lnTo>
                    <a:pt x="219" y="690"/>
                  </a:lnTo>
                  <a:lnTo>
                    <a:pt x="235" y="697"/>
                  </a:lnTo>
                  <a:lnTo>
                    <a:pt x="252" y="702"/>
                  </a:lnTo>
                  <a:lnTo>
                    <a:pt x="269" y="707"/>
                  </a:lnTo>
                  <a:lnTo>
                    <a:pt x="286" y="711"/>
                  </a:lnTo>
                  <a:lnTo>
                    <a:pt x="305" y="714"/>
                  </a:lnTo>
                  <a:lnTo>
                    <a:pt x="322" y="716"/>
                  </a:lnTo>
                  <a:lnTo>
                    <a:pt x="340" y="718"/>
                  </a:lnTo>
                  <a:lnTo>
                    <a:pt x="359" y="718"/>
                  </a:lnTo>
                  <a:lnTo>
                    <a:pt x="377" y="718"/>
                  </a:lnTo>
                  <a:lnTo>
                    <a:pt x="396" y="716"/>
                  </a:lnTo>
                  <a:lnTo>
                    <a:pt x="414" y="714"/>
                  </a:lnTo>
                  <a:lnTo>
                    <a:pt x="431" y="711"/>
                  </a:lnTo>
                  <a:lnTo>
                    <a:pt x="448" y="707"/>
                  </a:lnTo>
                  <a:lnTo>
                    <a:pt x="465" y="702"/>
                  </a:lnTo>
                  <a:lnTo>
                    <a:pt x="482" y="697"/>
                  </a:lnTo>
                  <a:lnTo>
                    <a:pt x="498" y="690"/>
                  </a:lnTo>
                  <a:lnTo>
                    <a:pt x="514" y="683"/>
                  </a:lnTo>
                  <a:lnTo>
                    <a:pt x="529" y="675"/>
                  </a:lnTo>
                  <a:lnTo>
                    <a:pt x="544" y="667"/>
                  </a:lnTo>
                  <a:lnTo>
                    <a:pt x="559" y="657"/>
                  </a:lnTo>
                  <a:lnTo>
                    <a:pt x="573" y="647"/>
                  </a:lnTo>
                  <a:lnTo>
                    <a:pt x="587" y="637"/>
                  </a:lnTo>
                  <a:lnTo>
                    <a:pt x="600" y="625"/>
                  </a:lnTo>
                  <a:lnTo>
                    <a:pt x="613" y="613"/>
                  </a:lnTo>
                  <a:lnTo>
                    <a:pt x="625" y="600"/>
                  </a:lnTo>
                  <a:lnTo>
                    <a:pt x="635" y="588"/>
                  </a:lnTo>
                  <a:lnTo>
                    <a:pt x="646" y="575"/>
                  </a:lnTo>
                  <a:lnTo>
                    <a:pt x="657" y="560"/>
                  </a:lnTo>
                  <a:lnTo>
                    <a:pt x="665" y="546"/>
                  </a:lnTo>
                  <a:lnTo>
                    <a:pt x="675" y="531"/>
                  </a:lnTo>
                  <a:lnTo>
                    <a:pt x="682" y="515"/>
                  </a:lnTo>
                  <a:lnTo>
                    <a:pt x="690" y="499"/>
                  </a:lnTo>
                  <a:lnTo>
                    <a:pt x="696" y="483"/>
                  </a:lnTo>
                  <a:lnTo>
                    <a:pt x="702" y="467"/>
                  </a:lnTo>
                  <a:lnTo>
                    <a:pt x="707" y="450"/>
                  </a:lnTo>
                  <a:lnTo>
                    <a:pt x="710" y="431"/>
                  </a:lnTo>
                  <a:lnTo>
                    <a:pt x="713" y="414"/>
                  </a:lnTo>
                  <a:lnTo>
                    <a:pt x="716" y="396"/>
                  </a:lnTo>
                  <a:lnTo>
                    <a:pt x="718" y="378"/>
                  </a:lnTo>
                  <a:lnTo>
                    <a:pt x="718" y="360"/>
                  </a:lnTo>
                  <a:lnTo>
                    <a:pt x="718" y="340"/>
                  </a:lnTo>
                  <a:lnTo>
                    <a:pt x="716" y="322"/>
                  </a:lnTo>
                  <a:lnTo>
                    <a:pt x="713" y="305"/>
                  </a:lnTo>
                  <a:lnTo>
                    <a:pt x="710" y="287"/>
                  </a:lnTo>
                  <a:lnTo>
                    <a:pt x="707" y="270"/>
                  </a:lnTo>
                  <a:lnTo>
                    <a:pt x="702" y="253"/>
                  </a:lnTo>
                  <a:lnTo>
                    <a:pt x="696" y="237"/>
                  </a:lnTo>
                  <a:lnTo>
                    <a:pt x="690" y="220"/>
                  </a:lnTo>
                  <a:lnTo>
                    <a:pt x="682" y="205"/>
                  </a:lnTo>
                  <a:lnTo>
                    <a:pt x="675" y="188"/>
                  </a:lnTo>
                  <a:lnTo>
                    <a:pt x="665" y="174"/>
                  </a:lnTo>
                  <a:lnTo>
                    <a:pt x="657" y="159"/>
                  </a:lnTo>
                  <a:lnTo>
                    <a:pt x="646" y="145"/>
                  </a:lnTo>
                  <a:lnTo>
                    <a:pt x="635" y="132"/>
                  </a:lnTo>
                  <a:lnTo>
                    <a:pt x="625" y="118"/>
                  </a:lnTo>
                  <a:lnTo>
                    <a:pt x="613" y="106"/>
                  </a:lnTo>
                  <a:lnTo>
                    <a:pt x="600" y="94"/>
                  </a:lnTo>
                  <a:lnTo>
                    <a:pt x="587" y="83"/>
                  </a:lnTo>
                  <a:lnTo>
                    <a:pt x="573" y="72"/>
                  </a:lnTo>
                  <a:lnTo>
                    <a:pt x="559" y="62"/>
                  </a:lnTo>
                  <a:lnTo>
                    <a:pt x="544" y="53"/>
                  </a:lnTo>
                  <a:lnTo>
                    <a:pt x="529" y="44"/>
                  </a:lnTo>
                  <a:lnTo>
                    <a:pt x="514" y="36"/>
                  </a:lnTo>
                  <a:lnTo>
                    <a:pt x="498" y="29"/>
                  </a:lnTo>
                  <a:lnTo>
                    <a:pt x="482" y="23"/>
                  </a:lnTo>
                  <a:lnTo>
                    <a:pt x="465" y="16"/>
                  </a:lnTo>
                  <a:lnTo>
                    <a:pt x="448" y="12"/>
                  </a:lnTo>
                  <a:lnTo>
                    <a:pt x="431" y="8"/>
                  </a:lnTo>
                  <a:lnTo>
                    <a:pt x="414" y="4"/>
                  </a:lnTo>
                  <a:lnTo>
                    <a:pt x="396" y="2"/>
                  </a:lnTo>
                  <a:lnTo>
                    <a:pt x="377" y="1"/>
                  </a:lnTo>
                  <a:lnTo>
                    <a:pt x="359" y="0"/>
                  </a:lnTo>
                  <a:close/>
                </a:path>
              </a:pathLst>
            </a:custGeom>
            <a:solidFill>
              <a:schemeClr val="accent5">
                <a:lumMod val="75000"/>
              </a:schemeClr>
            </a:solidFill>
            <a:ln>
              <a:noFill/>
            </a:ln>
          </p:spPr>
          <p:txBody>
            <a:bodyPr vert="horz" wrap="square" lIns="91440" tIns="45720" rIns="91440" bIns="45720" numCol="1" anchor="t" anchorCtr="0" compatLnSpc="1">
              <a:prstTxWarp prst="textNoShape">
                <a:avLst/>
              </a:prstTxWarp>
            </a:bodyPr>
            <a:lstStyle/>
            <a:p>
              <a:endParaRPr lang="en-US" sz="2400">
                <a:latin typeface="Quicksand" pitchFamily="2" charset="0"/>
              </a:endParaRPr>
            </a:p>
          </p:txBody>
        </p:sp>
        <p:sp>
          <p:nvSpPr>
            <p:cNvPr id="51" name="TextBox 50">
              <a:extLst>
                <a:ext uri="{FF2B5EF4-FFF2-40B4-BE49-F238E27FC236}">
                  <a16:creationId xmlns:a16="http://schemas.microsoft.com/office/drawing/2014/main" id="{3D069BB6-318B-4E60-B371-69F22B500EB0}"/>
                </a:ext>
              </a:extLst>
            </p:cNvPr>
            <p:cNvSpPr txBox="1"/>
            <p:nvPr/>
          </p:nvSpPr>
          <p:spPr>
            <a:xfrm>
              <a:off x="3129913" y="1897663"/>
              <a:ext cx="10374031" cy="738664"/>
            </a:xfrm>
            <a:prstGeom prst="rect">
              <a:avLst/>
            </a:prstGeom>
            <a:noFill/>
          </p:spPr>
          <p:txBody>
            <a:bodyPr wrap="square" lIns="0" tIns="0" rIns="0" bIns="0" rtlCol="0">
              <a:spAutoFit/>
            </a:bodyPr>
            <a:lstStyle/>
            <a:p>
              <a:r>
                <a:rPr lang="en-US" sz="2400">
                  <a:latin typeface="Quicksand" pitchFamily="2" charset="0"/>
                </a:rPr>
                <a:t>Lớp puslishing sẽ định nghĩa một delegate và đói gói một ph</a:t>
              </a:r>
              <a:r>
                <a:rPr lang="vi-VN" sz="2400">
                  <a:latin typeface="Quicksand" pitchFamily="2" charset="0"/>
                </a:rPr>
                <a:t>ư</a:t>
              </a:r>
              <a:r>
                <a:rPr lang="en-US" sz="2400">
                  <a:latin typeface="Quicksand" pitchFamily="2" charset="0"/>
                </a:rPr>
                <a:t>ơng thức mà các lớp đăng ký thực hiện</a:t>
              </a:r>
            </a:p>
          </p:txBody>
        </p:sp>
      </p:grpSp>
      <p:grpSp>
        <p:nvGrpSpPr>
          <p:cNvPr id="53" name="Group 52">
            <a:extLst>
              <a:ext uri="{FF2B5EF4-FFF2-40B4-BE49-F238E27FC236}">
                <a16:creationId xmlns:a16="http://schemas.microsoft.com/office/drawing/2014/main" id="{59D3DD3F-2166-4549-BF2F-1C49C921A4A1}"/>
              </a:ext>
            </a:extLst>
          </p:cNvPr>
          <p:cNvGrpSpPr/>
          <p:nvPr/>
        </p:nvGrpSpPr>
        <p:grpSpPr>
          <a:xfrm>
            <a:off x="690563" y="2868589"/>
            <a:ext cx="11220449" cy="738664"/>
            <a:chOff x="2562895" y="1897663"/>
            <a:chExt cx="11220449" cy="738664"/>
          </a:xfrm>
        </p:grpSpPr>
        <p:sp>
          <p:nvSpPr>
            <p:cNvPr id="54" name="Freeform 4460">
              <a:extLst>
                <a:ext uri="{FF2B5EF4-FFF2-40B4-BE49-F238E27FC236}">
                  <a16:creationId xmlns:a16="http://schemas.microsoft.com/office/drawing/2014/main" id="{CDE90D0F-BDBC-411F-8D9D-E6C72C1435C0}"/>
                </a:ext>
              </a:extLst>
            </p:cNvPr>
            <p:cNvSpPr>
              <a:spLocks noEditPoints="1"/>
            </p:cNvSpPr>
            <p:nvPr/>
          </p:nvSpPr>
          <p:spPr bwMode="auto">
            <a:xfrm>
              <a:off x="2562895" y="1967272"/>
              <a:ext cx="355600" cy="355600"/>
            </a:xfrm>
            <a:custGeom>
              <a:avLst/>
              <a:gdLst>
                <a:gd name="T0" fmla="*/ 371 w 718"/>
                <a:gd name="T1" fmla="*/ 473 h 718"/>
                <a:gd name="T2" fmla="*/ 359 w 718"/>
                <a:gd name="T3" fmla="*/ 478 h 718"/>
                <a:gd name="T4" fmla="*/ 346 w 718"/>
                <a:gd name="T5" fmla="*/ 473 h 718"/>
                <a:gd name="T6" fmla="*/ 344 w 718"/>
                <a:gd name="T7" fmla="*/ 371 h 718"/>
                <a:gd name="T8" fmla="*/ 353 w 718"/>
                <a:gd name="T9" fmla="*/ 361 h 718"/>
                <a:gd name="T10" fmla="*/ 381 w 718"/>
                <a:gd name="T11" fmla="*/ 356 h 718"/>
                <a:gd name="T12" fmla="*/ 412 w 718"/>
                <a:gd name="T13" fmla="*/ 337 h 718"/>
                <a:gd name="T14" fmla="*/ 430 w 718"/>
                <a:gd name="T15" fmla="*/ 307 h 718"/>
                <a:gd name="T16" fmla="*/ 432 w 718"/>
                <a:gd name="T17" fmla="*/ 270 h 718"/>
                <a:gd name="T18" fmla="*/ 417 w 718"/>
                <a:gd name="T19" fmla="*/ 238 h 718"/>
                <a:gd name="T20" fmla="*/ 388 w 718"/>
                <a:gd name="T21" fmla="*/ 215 h 718"/>
                <a:gd name="T22" fmla="*/ 352 w 718"/>
                <a:gd name="T23" fmla="*/ 210 h 718"/>
                <a:gd name="T24" fmla="*/ 318 w 718"/>
                <a:gd name="T25" fmla="*/ 223 h 718"/>
                <a:gd name="T26" fmla="*/ 293 w 718"/>
                <a:gd name="T27" fmla="*/ 249 h 718"/>
                <a:gd name="T28" fmla="*/ 284 w 718"/>
                <a:gd name="T29" fmla="*/ 285 h 718"/>
                <a:gd name="T30" fmla="*/ 278 w 718"/>
                <a:gd name="T31" fmla="*/ 298 h 718"/>
                <a:gd name="T32" fmla="*/ 263 w 718"/>
                <a:gd name="T33" fmla="*/ 299 h 718"/>
                <a:gd name="T34" fmla="*/ 254 w 718"/>
                <a:gd name="T35" fmla="*/ 288 h 718"/>
                <a:gd name="T36" fmla="*/ 263 w 718"/>
                <a:gd name="T37" fmla="*/ 244 h 718"/>
                <a:gd name="T38" fmla="*/ 292 w 718"/>
                <a:gd name="T39" fmla="*/ 205 h 718"/>
                <a:gd name="T40" fmla="*/ 338 w 718"/>
                <a:gd name="T41" fmla="*/ 182 h 718"/>
                <a:gd name="T42" fmla="*/ 390 w 718"/>
                <a:gd name="T43" fmla="*/ 184 h 718"/>
                <a:gd name="T44" fmla="*/ 433 w 718"/>
                <a:gd name="T45" fmla="*/ 211 h 718"/>
                <a:gd name="T46" fmla="*/ 459 w 718"/>
                <a:gd name="T47" fmla="*/ 254 h 718"/>
                <a:gd name="T48" fmla="*/ 462 w 718"/>
                <a:gd name="T49" fmla="*/ 304 h 718"/>
                <a:gd name="T50" fmla="*/ 444 w 718"/>
                <a:gd name="T51" fmla="*/ 347 h 718"/>
                <a:gd name="T52" fmla="*/ 410 w 718"/>
                <a:gd name="T53" fmla="*/ 377 h 718"/>
                <a:gd name="T54" fmla="*/ 359 w 718"/>
                <a:gd name="T55" fmla="*/ 576 h 718"/>
                <a:gd name="T56" fmla="*/ 328 w 718"/>
                <a:gd name="T57" fmla="*/ 560 h 718"/>
                <a:gd name="T58" fmla="*/ 324 w 718"/>
                <a:gd name="T59" fmla="*/ 524 h 718"/>
                <a:gd name="T60" fmla="*/ 352 w 718"/>
                <a:gd name="T61" fmla="*/ 502 h 718"/>
                <a:gd name="T62" fmla="*/ 385 w 718"/>
                <a:gd name="T63" fmla="*/ 513 h 718"/>
                <a:gd name="T64" fmla="*/ 396 w 718"/>
                <a:gd name="T65" fmla="*/ 546 h 718"/>
                <a:gd name="T66" fmla="*/ 373 w 718"/>
                <a:gd name="T67" fmla="*/ 574 h 718"/>
                <a:gd name="T68" fmla="*/ 322 w 718"/>
                <a:gd name="T69" fmla="*/ 2 h 718"/>
                <a:gd name="T70" fmla="*/ 235 w 718"/>
                <a:gd name="T71" fmla="*/ 23 h 718"/>
                <a:gd name="T72" fmla="*/ 158 w 718"/>
                <a:gd name="T73" fmla="*/ 62 h 718"/>
                <a:gd name="T74" fmla="*/ 93 w 718"/>
                <a:gd name="T75" fmla="*/ 118 h 718"/>
                <a:gd name="T76" fmla="*/ 44 w 718"/>
                <a:gd name="T77" fmla="*/ 188 h 718"/>
                <a:gd name="T78" fmla="*/ 11 w 718"/>
                <a:gd name="T79" fmla="*/ 270 h 718"/>
                <a:gd name="T80" fmla="*/ 0 w 718"/>
                <a:gd name="T81" fmla="*/ 360 h 718"/>
                <a:gd name="T82" fmla="*/ 11 w 718"/>
                <a:gd name="T83" fmla="*/ 450 h 718"/>
                <a:gd name="T84" fmla="*/ 44 w 718"/>
                <a:gd name="T85" fmla="*/ 531 h 718"/>
                <a:gd name="T86" fmla="*/ 93 w 718"/>
                <a:gd name="T87" fmla="*/ 600 h 718"/>
                <a:gd name="T88" fmla="*/ 158 w 718"/>
                <a:gd name="T89" fmla="*/ 657 h 718"/>
                <a:gd name="T90" fmla="*/ 235 w 718"/>
                <a:gd name="T91" fmla="*/ 697 h 718"/>
                <a:gd name="T92" fmla="*/ 322 w 718"/>
                <a:gd name="T93" fmla="*/ 716 h 718"/>
                <a:gd name="T94" fmla="*/ 414 w 718"/>
                <a:gd name="T95" fmla="*/ 714 h 718"/>
                <a:gd name="T96" fmla="*/ 498 w 718"/>
                <a:gd name="T97" fmla="*/ 690 h 718"/>
                <a:gd name="T98" fmla="*/ 573 w 718"/>
                <a:gd name="T99" fmla="*/ 647 h 718"/>
                <a:gd name="T100" fmla="*/ 635 w 718"/>
                <a:gd name="T101" fmla="*/ 588 h 718"/>
                <a:gd name="T102" fmla="*/ 682 w 718"/>
                <a:gd name="T103" fmla="*/ 515 h 718"/>
                <a:gd name="T104" fmla="*/ 710 w 718"/>
                <a:gd name="T105" fmla="*/ 431 h 718"/>
                <a:gd name="T106" fmla="*/ 718 w 718"/>
                <a:gd name="T107" fmla="*/ 340 h 718"/>
                <a:gd name="T108" fmla="*/ 702 w 718"/>
                <a:gd name="T109" fmla="*/ 253 h 718"/>
                <a:gd name="T110" fmla="*/ 665 w 718"/>
                <a:gd name="T111" fmla="*/ 174 h 718"/>
                <a:gd name="T112" fmla="*/ 613 w 718"/>
                <a:gd name="T113" fmla="*/ 106 h 718"/>
                <a:gd name="T114" fmla="*/ 544 w 718"/>
                <a:gd name="T115" fmla="*/ 53 h 718"/>
                <a:gd name="T116" fmla="*/ 465 w 718"/>
                <a:gd name="T117" fmla="*/ 16 h 718"/>
                <a:gd name="T118" fmla="*/ 377 w 718"/>
                <a:gd name="T119" fmla="*/ 1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18" h="718">
                  <a:moveTo>
                    <a:pt x="374" y="390"/>
                  </a:moveTo>
                  <a:lnTo>
                    <a:pt x="374" y="463"/>
                  </a:lnTo>
                  <a:lnTo>
                    <a:pt x="373" y="467"/>
                  </a:lnTo>
                  <a:lnTo>
                    <a:pt x="373" y="470"/>
                  </a:lnTo>
                  <a:lnTo>
                    <a:pt x="371" y="473"/>
                  </a:lnTo>
                  <a:lnTo>
                    <a:pt x="370" y="475"/>
                  </a:lnTo>
                  <a:lnTo>
                    <a:pt x="367" y="476"/>
                  </a:lnTo>
                  <a:lnTo>
                    <a:pt x="365" y="477"/>
                  </a:lnTo>
                  <a:lnTo>
                    <a:pt x="361" y="478"/>
                  </a:lnTo>
                  <a:lnTo>
                    <a:pt x="359" y="478"/>
                  </a:lnTo>
                  <a:lnTo>
                    <a:pt x="356" y="478"/>
                  </a:lnTo>
                  <a:lnTo>
                    <a:pt x="353" y="477"/>
                  </a:lnTo>
                  <a:lnTo>
                    <a:pt x="351" y="476"/>
                  </a:lnTo>
                  <a:lnTo>
                    <a:pt x="349" y="475"/>
                  </a:lnTo>
                  <a:lnTo>
                    <a:pt x="346" y="473"/>
                  </a:lnTo>
                  <a:lnTo>
                    <a:pt x="345" y="470"/>
                  </a:lnTo>
                  <a:lnTo>
                    <a:pt x="344" y="467"/>
                  </a:lnTo>
                  <a:lnTo>
                    <a:pt x="344" y="463"/>
                  </a:lnTo>
                  <a:lnTo>
                    <a:pt x="344" y="375"/>
                  </a:lnTo>
                  <a:lnTo>
                    <a:pt x="344" y="371"/>
                  </a:lnTo>
                  <a:lnTo>
                    <a:pt x="345" y="368"/>
                  </a:lnTo>
                  <a:lnTo>
                    <a:pt x="346" y="366"/>
                  </a:lnTo>
                  <a:lnTo>
                    <a:pt x="349" y="364"/>
                  </a:lnTo>
                  <a:lnTo>
                    <a:pt x="351" y="362"/>
                  </a:lnTo>
                  <a:lnTo>
                    <a:pt x="353" y="361"/>
                  </a:lnTo>
                  <a:lnTo>
                    <a:pt x="356" y="360"/>
                  </a:lnTo>
                  <a:lnTo>
                    <a:pt x="359" y="360"/>
                  </a:lnTo>
                  <a:lnTo>
                    <a:pt x="367" y="359"/>
                  </a:lnTo>
                  <a:lnTo>
                    <a:pt x="374" y="358"/>
                  </a:lnTo>
                  <a:lnTo>
                    <a:pt x="381" y="356"/>
                  </a:lnTo>
                  <a:lnTo>
                    <a:pt x="388" y="353"/>
                  </a:lnTo>
                  <a:lnTo>
                    <a:pt x="395" y="350"/>
                  </a:lnTo>
                  <a:lnTo>
                    <a:pt x="401" y="347"/>
                  </a:lnTo>
                  <a:lnTo>
                    <a:pt x="406" y="343"/>
                  </a:lnTo>
                  <a:lnTo>
                    <a:pt x="412" y="337"/>
                  </a:lnTo>
                  <a:lnTo>
                    <a:pt x="417" y="332"/>
                  </a:lnTo>
                  <a:lnTo>
                    <a:pt x="421" y="327"/>
                  </a:lnTo>
                  <a:lnTo>
                    <a:pt x="425" y="320"/>
                  </a:lnTo>
                  <a:lnTo>
                    <a:pt x="428" y="314"/>
                  </a:lnTo>
                  <a:lnTo>
                    <a:pt x="430" y="307"/>
                  </a:lnTo>
                  <a:lnTo>
                    <a:pt x="432" y="300"/>
                  </a:lnTo>
                  <a:lnTo>
                    <a:pt x="433" y="292"/>
                  </a:lnTo>
                  <a:lnTo>
                    <a:pt x="434" y="285"/>
                  </a:lnTo>
                  <a:lnTo>
                    <a:pt x="433" y="277"/>
                  </a:lnTo>
                  <a:lnTo>
                    <a:pt x="432" y="270"/>
                  </a:lnTo>
                  <a:lnTo>
                    <a:pt x="430" y="262"/>
                  </a:lnTo>
                  <a:lnTo>
                    <a:pt x="428" y="256"/>
                  </a:lnTo>
                  <a:lnTo>
                    <a:pt x="425" y="249"/>
                  </a:lnTo>
                  <a:lnTo>
                    <a:pt x="421" y="243"/>
                  </a:lnTo>
                  <a:lnTo>
                    <a:pt x="417" y="238"/>
                  </a:lnTo>
                  <a:lnTo>
                    <a:pt x="412" y="232"/>
                  </a:lnTo>
                  <a:lnTo>
                    <a:pt x="406" y="227"/>
                  </a:lnTo>
                  <a:lnTo>
                    <a:pt x="401" y="223"/>
                  </a:lnTo>
                  <a:lnTo>
                    <a:pt x="395" y="218"/>
                  </a:lnTo>
                  <a:lnTo>
                    <a:pt x="388" y="215"/>
                  </a:lnTo>
                  <a:lnTo>
                    <a:pt x="381" y="213"/>
                  </a:lnTo>
                  <a:lnTo>
                    <a:pt x="374" y="211"/>
                  </a:lnTo>
                  <a:lnTo>
                    <a:pt x="367" y="210"/>
                  </a:lnTo>
                  <a:lnTo>
                    <a:pt x="359" y="210"/>
                  </a:lnTo>
                  <a:lnTo>
                    <a:pt x="352" y="210"/>
                  </a:lnTo>
                  <a:lnTo>
                    <a:pt x="344" y="211"/>
                  </a:lnTo>
                  <a:lnTo>
                    <a:pt x="337" y="213"/>
                  </a:lnTo>
                  <a:lnTo>
                    <a:pt x="329" y="215"/>
                  </a:lnTo>
                  <a:lnTo>
                    <a:pt x="323" y="218"/>
                  </a:lnTo>
                  <a:lnTo>
                    <a:pt x="318" y="223"/>
                  </a:lnTo>
                  <a:lnTo>
                    <a:pt x="311" y="227"/>
                  </a:lnTo>
                  <a:lnTo>
                    <a:pt x="306" y="232"/>
                  </a:lnTo>
                  <a:lnTo>
                    <a:pt x="301" y="238"/>
                  </a:lnTo>
                  <a:lnTo>
                    <a:pt x="297" y="243"/>
                  </a:lnTo>
                  <a:lnTo>
                    <a:pt x="293" y="249"/>
                  </a:lnTo>
                  <a:lnTo>
                    <a:pt x="290" y="256"/>
                  </a:lnTo>
                  <a:lnTo>
                    <a:pt x="288" y="262"/>
                  </a:lnTo>
                  <a:lnTo>
                    <a:pt x="285" y="270"/>
                  </a:lnTo>
                  <a:lnTo>
                    <a:pt x="284" y="277"/>
                  </a:lnTo>
                  <a:lnTo>
                    <a:pt x="284" y="285"/>
                  </a:lnTo>
                  <a:lnTo>
                    <a:pt x="283" y="288"/>
                  </a:lnTo>
                  <a:lnTo>
                    <a:pt x="283" y="290"/>
                  </a:lnTo>
                  <a:lnTo>
                    <a:pt x="281" y="293"/>
                  </a:lnTo>
                  <a:lnTo>
                    <a:pt x="280" y="295"/>
                  </a:lnTo>
                  <a:lnTo>
                    <a:pt x="278" y="298"/>
                  </a:lnTo>
                  <a:lnTo>
                    <a:pt x="275" y="299"/>
                  </a:lnTo>
                  <a:lnTo>
                    <a:pt x="273" y="299"/>
                  </a:lnTo>
                  <a:lnTo>
                    <a:pt x="269" y="300"/>
                  </a:lnTo>
                  <a:lnTo>
                    <a:pt x="266" y="299"/>
                  </a:lnTo>
                  <a:lnTo>
                    <a:pt x="263" y="299"/>
                  </a:lnTo>
                  <a:lnTo>
                    <a:pt x="261" y="298"/>
                  </a:lnTo>
                  <a:lnTo>
                    <a:pt x="259" y="295"/>
                  </a:lnTo>
                  <a:lnTo>
                    <a:pt x="257" y="293"/>
                  </a:lnTo>
                  <a:lnTo>
                    <a:pt x="255" y="290"/>
                  </a:lnTo>
                  <a:lnTo>
                    <a:pt x="254" y="288"/>
                  </a:lnTo>
                  <a:lnTo>
                    <a:pt x="254" y="285"/>
                  </a:lnTo>
                  <a:lnTo>
                    <a:pt x="254" y="274"/>
                  </a:lnTo>
                  <a:lnTo>
                    <a:pt x="257" y="263"/>
                  </a:lnTo>
                  <a:lnTo>
                    <a:pt x="259" y="254"/>
                  </a:lnTo>
                  <a:lnTo>
                    <a:pt x="263" y="244"/>
                  </a:lnTo>
                  <a:lnTo>
                    <a:pt x="267" y="236"/>
                  </a:lnTo>
                  <a:lnTo>
                    <a:pt x="273" y="226"/>
                  </a:lnTo>
                  <a:lnTo>
                    <a:pt x="278" y="218"/>
                  </a:lnTo>
                  <a:lnTo>
                    <a:pt x="285" y="211"/>
                  </a:lnTo>
                  <a:lnTo>
                    <a:pt x="292" y="205"/>
                  </a:lnTo>
                  <a:lnTo>
                    <a:pt x="300" y="198"/>
                  </a:lnTo>
                  <a:lnTo>
                    <a:pt x="309" y="193"/>
                  </a:lnTo>
                  <a:lnTo>
                    <a:pt x="319" y="188"/>
                  </a:lnTo>
                  <a:lnTo>
                    <a:pt x="328" y="184"/>
                  </a:lnTo>
                  <a:lnTo>
                    <a:pt x="338" y="182"/>
                  </a:lnTo>
                  <a:lnTo>
                    <a:pt x="349" y="180"/>
                  </a:lnTo>
                  <a:lnTo>
                    <a:pt x="359" y="180"/>
                  </a:lnTo>
                  <a:lnTo>
                    <a:pt x="370" y="180"/>
                  </a:lnTo>
                  <a:lnTo>
                    <a:pt x="380" y="182"/>
                  </a:lnTo>
                  <a:lnTo>
                    <a:pt x="390" y="184"/>
                  </a:lnTo>
                  <a:lnTo>
                    <a:pt x="400" y="188"/>
                  </a:lnTo>
                  <a:lnTo>
                    <a:pt x="408" y="193"/>
                  </a:lnTo>
                  <a:lnTo>
                    <a:pt x="417" y="198"/>
                  </a:lnTo>
                  <a:lnTo>
                    <a:pt x="426" y="205"/>
                  </a:lnTo>
                  <a:lnTo>
                    <a:pt x="433" y="211"/>
                  </a:lnTo>
                  <a:lnTo>
                    <a:pt x="439" y="218"/>
                  </a:lnTo>
                  <a:lnTo>
                    <a:pt x="446" y="226"/>
                  </a:lnTo>
                  <a:lnTo>
                    <a:pt x="451" y="236"/>
                  </a:lnTo>
                  <a:lnTo>
                    <a:pt x="456" y="244"/>
                  </a:lnTo>
                  <a:lnTo>
                    <a:pt x="459" y="254"/>
                  </a:lnTo>
                  <a:lnTo>
                    <a:pt x="461" y="263"/>
                  </a:lnTo>
                  <a:lnTo>
                    <a:pt x="463" y="274"/>
                  </a:lnTo>
                  <a:lnTo>
                    <a:pt x="463" y="285"/>
                  </a:lnTo>
                  <a:lnTo>
                    <a:pt x="463" y="294"/>
                  </a:lnTo>
                  <a:lnTo>
                    <a:pt x="462" y="304"/>
                  </a:lnTo>
                  <a:lnTo>
                    <a:pt x="460" y="314"/>
                  </a:lnTo>
                  <a:lnTo>
                    <a:pt x="457" y="322"/>
                  </a:lnTo>
                  <a:lnTo>
                    <a:pt x="453" y="331"/>
                  </a:lnTo>
                  <a:lnTo>
                    <a:pt x="448" y="339"/>
                  </a:lnTo>
                  <a:lnTo>
                    <a:pt x="444" y="347"/>
                  </a:lnTo>
                  <a:lnTo>
                    <a:pt x="437" y="354"/>
                  </a:lnTo>
                  <a:lnTo>
                    <a:pt x="431" y="361"/>
                  </a:lnTo>
                  <a:lnTo>
                    <a:pt x="425" y="367"/>
                  </a:lnTo>
                  <a:lnTo>
                    <a:pt x="417" y="373"/>
                  </a:lnTo>
                  <a:lnTo>
                    <a:pt x="410" y="377"/>
                  </a:lnTo>
                  <a:lnTo>
                    <a:pt x="401" y="381"/>
                  </a:lnTo>
                  <a:lnTo>
                    <a:pt x="392" y="384"/>
                  </a:lnTo>
                  <a:lnTo>
                    <a:pt x="383" y="387"/>
                  </a:lnTo>
                  <a:lnTo>
                    <a:pt x="374" y="390"/>
                  </a:lnTo>
                  <a:close/>
                  <a:moveTo>
                    <a:pt x="359" y="576"/>
                  </a:moveTo>
                  <a:lnTo>
                    <a:pt x="352" y="576"/>
                  </a:lnTo>
                  <a:lnTo>
                    <a:pt x="344" y="574"/>
                  </a:lnTo>
                  <a:lnTo>
                    <a:pt x="338" y="569"/>
                  </a:lnTo>
                  <a:lnTo>
                    <a:pt x="332" y="565"/>
                  </a:lnTo>
                  <a:lnTo>
                    <a:pt x="328" y="560"/>
                  </a:lnTo>
                  <a:lnTo>
                    <a:pt x="324" y="553"/>
                  </a:lnTo>
                  <a:lnTo>
                    <a:pt x="322" y="546"/>
                  </a:lnTo>
                  <a:lnTo>
                    <a:pt x="322" y="538"/>
                  </a:lnTo>
                  <a:lnTo>
                    <a:pt x="322" y="532"/>
                  </a:lnTo>
                  <a:lnTo>
                    <a:pt x="324" y="524"/>
                  </a:lnTo>
                  <a:lnTo>
                    <a:pt x="328" y="518"/>
                  </a:lnTo>
                  <a:lnTo>
                    <a:pt x="332" y="513"/>
                  </a:lnTo>
                  <a:lnTo>
                    <a:pt x="338" y="508"/>
                  </a:lnTo>
                  <a:lnTo>
                    <a:pt x="344" y="504"/>
                  </a:lnTo>
                  <a:lnTo>
                    <a:pt x="352" y="502"/>
                  </a:lnTo>
                  <a:lnTo>
                    <a:pt x="359" y="501"/>
                  </a:lnTo>
                  <a:lnTo>
                    <a:pt x="367" y="502"/>
                  </a:lnTo>
                  <a:lnTo>
                    <a:pt x="373" y="504"/>
                  </a:lnTo>
                  <a:lnTo>
                    <a:pt x="380" y="508"/>
                  </a:lnTo>
                  <a:lnTo>
                    <a:pt x="385" y="513"/>
                  </a:lnTo>
                  <a:lnTo>
                    <a:pt x="390" y="518"/>
                  </a:lnTo>
                  <a:lnTo>
                    <a:pt x="393" y="524"/>
                  </a:lnTo>
                  <a:lnTo>
                    <a:pt x="396" y="532"/>
                  </a:lnTo>
                  <a:lnTo>
                    <a:pt x="397" y="538"/>
                  </a:lnTo>
                  <a:lnTo>
                    <a:pt x="396" y="546"/>
                  </a:lnTo>
                  <a:lnTo>
                    <a:pt x="393" y="553"/>
                  </a:lnTo>
                  <a:lnTo>
                    <a:pt x="390" y="560"/>
                  </a:lnTo>
                  <a:lnTo>
                    <a:pt x="385" y="565"/>
                  </a:lnTo>
                  <a:lnTo>
                    <a:pt x="380" y="569"/>
                  </a:lnTo>
                  <a:lnTo>
                    <a:pt x="373" y="574"/>
                  </a:lnTo>
                  <a:lnTo>
                    <a:pt x="367" y="576"/>
                  </a:lnTo>
                  <a:lnTo>
                    <a:pt x="359" y="576"/>
                  </a:lnTo>
                  <a:close/>
                  <a:moveTo>
                    <a:pt x="359" y="0"/>
                  </a:moveTo>
                  <a:lnTo>
                    <a:pt x="340" y="1"/>
                  </a:lnTo>
                  <a:lnTo>
                    <a:pt x="322" y="2"/>
                  </a:lnTo>
                  <a:lnTo>
                    <a:pt x="305" y="4"/>
                  </a:lnTo>
                  <a:lnTo>
                    <a:pt x="286" y="8"/>
                  </a:lnTo>
                  <a:lnTo>
                    <a:pt x="269" y="12"/>
                  </a:lnTo>
                  <a:lnTo>
                    <a:pt x="252" y="16"/>
                  </a:lnTo>
                  <a:lnTo>
                    <a:pt x="235" y="23"/>
                  </a:lnTo>
                  <a:lnTo>
                    <a:pt x="219" y="29"/>
                  </a:lnTo>
                  <a:lnTo>
                    <a:pt x="203" y="36"/>
                  </a:lnTo>
                  <a:lnTo>
                    <a:pt x="188" y="44"/>
                  </a:lnTo>
                  <a:lnTo>
                    <a:pt x="173" y="53"/>
                  </a:lnTo>
                  <a:lnTo>
                    <a:pt x="158" y="62"/>
                  </a:lnTo>
                  <a:lnTo>
                    <a:pt x="144" y="72"/>
                  </a:lnTo>
                  <a:lnTo>
                    <a:pt x="130" y="83"/>
                  </a:lnTo>
                  <a:lnTo>
                    <a:pt x="117" y="94"/>
                  </a:lnTo>
                  <a:lnTo>
                    <a:pt x="106" y="106"/>
                  </a:lnTo>
                  <a:lnTo>
                    <a:pt x="93" y="118"/>
                  </a:lnTo>
                  <a:lnTo>
                    <a:pt x="82" y="132"/>
                  </a:lnTo>
                  <a:lnTo>
                    <a:pt x="71" y="145"/>
                  </a:lnTo>
                  <a:lnTo>
                    <a:pt x="62" y="159"/>
                  </a:lnTo>
                  <a:lnTo>
                    <a:pt x="52" y="174"/>
                  </a:lnTo>
                  <a:lnTo>
                    <a:pt x="44" y="188"/>
                  </a:lnTo>
                  <a:lnTo>
                    <a:pt x="35" y="205"/>
                  </a:lnTo>
                  <a:lnTo>
                    <a:pt x="29" y="220"/>
                  </a:lnTo>
                  <a:lnTo>
                    <a:pt x="22" y="237"/>
                  </a:lnTo>
                  <a:lnTo>
                    <a:pt x="16" y="253"/>
                  </a:lnTo>
                  <a:lnTo>
                    <a:pt x="11" y="270"/>
                  </a:lnTo>
                  <a:lnTo>
                    <a:pt x="7" y="287"/>
                  </a:lnTo>
                  <a:lnTo>
                    <a:pt x="4" y="305"/>
                  </a:lnTo>
                  <a:lnTo>
                    <a:pt x="2" y="322"/>
                  </a:lnTo>
                  <a:lnTo>
                    <a:pt x="1" y="340"/>
                  </a:lnTo>
                  <a:lnTo>
                    <a:pt x="0" y="360"/>
                  </a:lnTo>
                  <a:lnTo>
                    <a:pt x="1" y="378"/>
                  </a:lnTo>
                  <a:lnTo>
                    <a:pt x="2" y="396"/>
                  </a:lnTo>
                  <a:lnTo>
                    <a:pt x="4" y="414"/>
                  </a:lnTo>
                  <a:lnTo>
                    <a:pt x="7" y="431"/>
                  </a:lnTo>
                  <a:lnTo>
                    <a:pt x="11" y="450"/>
                  </a:lnTo>
                  <a:lnTo>
                    <a:pt x="16" y="467"/>
                  </a:lnTo>
                  <a:lnTo>
                    <a:pt x="22" y="483"/>
                  </a:lnTo>
                  <a:lnTo>
                    <a:pt x="29" y="499"/>
                  </a:lnTo>
                  <a:lnTo>
                    <a:pt x="35" y="515"/>
                  </a:lnTo>
                  <a:lnTo>
                    <a:pt x="44" y="531"/>
                  </a:lnTo>
                  <a:lnTo>
                    <a:pt x="52" y="546"/>
                  </a:lnTo>
                  <a:lnTo>
                    <a:pt x="62" y="560"/>
                  </a:lnTo>
                  <a:lnTo>
                    <a:pt x="71" y="575"/>
                  </a:lnTo>
                  <a:lnTo>
                    <a:pt x="82" y="588"/>
                  </a:lnTo>
                  <a:lnTo>
                    <a:pt x="93" y="600"/>
                  </a:lnTo>
                  <a:lnTo>
                    <a:pt x="106" y="613"/>
                  </a:lnTo>
                  <a:lnTo>
                    <a:pt x="117" y="625"/>
                  </a:lnTo>
                  <a:lnTo>
                    <a:pt x="130" y="637"/>
                  </a:lnTo>
                  <a:lnTo>
                    <a:pt x="144" y="647"/>
                  </a:lnTo>
                  <a:lnTo>
                    <a:pt x="158" y="657"/>
                  </a:lnTo>
                  <a:lnTo>
                    <a:pt x="173" y="667"/>
                  </a:lnTo>
                  <a:lnTo>
                    <a:pt x="188" y="675"/>
                  </a:lnTo>
                  <a:lnTo>
                    <a:pt x="203" y="683"/>
                  </a:lnTo>
                  <a:lnTo>
                    <a:pt x="219" y="690"/>
                  </a:lnTo>
                  <a:lnTo>
                    <a:pt x="235" y="697"/>
                  </a:lnTo>
                  <a:lnTo>
                    <a:pt x="252" y="702"/>
                  </a:lnTo>
                  <a:lnTo>
                    <a:pt x="269" y="707"/>
                  </a:lnTo>
                  <a:lnTo>
                    <a:pt x="286" y="711"/>
                  </a:lnTo>
                  <a:lnTo>
                    <a:pt x="305" y="714"/>
                  </a:lnTo>
                  <a:lnTo>
                    <a:pt x="322" y="716"/>
                  </a:lnTo>
                  <a:lnTo>
                    <a:pt x="340" y="718"/>
                  </a:lnTo>
                  <a:lnTo>
                    <a:pt x="359" y="718"/>
                  </a:lnTo>
                  <a:lnTo>
                    <a:pt x="377" y="718"/>
                  </a:lnTo>
                  <a:lnTo>
                    <a:pt x="396" y="716"/>
                  </a:lnTo>
                  <a:lnTo>
                    <a:pt x="414" y="714"/>
                  </a:lnTo>
                  <a:lnTo>
                    <a:pt x="431" y="711"/>
                  </a:lnTo>
                  <a:lnTo>
                    <a:pt x="448" y="707"/>
                  </a:lnTo>
                  <a:lnTo>
                    <a:pt x="465" y="702"/>
                  </a:lnTo>
                  <a:lnTo>
                    <a:pt x="482" y="697"/>
                  </a:lnTo>
                  <a:lnTo>
                    <a:pt x="498" y="690"/>
                  </a:lnTo>
                  <a:lnTo>
                    <a:pt x="514" y="683"/>
                  </a:lnTo>
                  <a:lnTo>
                    <a:pt x="529" y="675"/>
                  </a:lnTo>
                  <a:lnTo>
                    <a:pt x="544" y="667"/>
                  </a:lnTo>
                  <a:lnTo>
                    <a:pt x="559" y="657"/>
                  </a:lnTo>
                  <a:lnTo>
                    <a:pt x="573" y="647"/>
                  </a:lnTo>
                  <a:lnTo>
                    <a:pt x="587" y="637"/>
                  </a:lnTo>
                  <a:lnTo>
                    <a:pt x="600" y="625"/>
                  </a:lnTo>
                  <a:lnTo>
                    <a:pt x="613" y="613"/>
                  </a:lnTo>
                  <a:lnTo>
                    <a:pt x="625" y="600"/>
                  </a:lnTo>
                  <a:lnTo>
                    <a:pt x="635" y="588"/>
                  </a:lnTo>
                  <a:lnTo>
                    <a:pt x="646" y="575"/>
                  </a:lnTo>
                  <a:lnTo>
                    <a:pt x="657" y="560"/>
                  </a:lnTo>
                  <a:lnTo>
                    <a:pt x="665" y="546"/>
                  </a:lnTo>
                  <a:lnTo>
                    <a:pt x="675" y="531"/>
                  </a:lnTo>
                  <a:lnTo>
                    <a:pt x="682" y="515"/>
                  </a:lnTo>
                  <a:lnTo>
                    <a:pt x="690" y="499"/>
                  </a:lnTo>
                  <a:lnTo>
                    <a:pt x="696" y="483"/>
                  </a:lnTo>
                  <a:lnTo>
                    <a:pt x="702" y="467"/>
                  </a:lnTo>
                  <a:lnTo>
                    <a:pt x="707" y="450"/>
                  </a:lnTo>
                  <a:lnTo>
                    <a:pt x="710" y="431"/>
                  </a:lnTo>
                  <a:lnTo>
                    <a:pt x="713" y="414"/>
                  </a:lnTo>
                  <a:lnTo>
                    <a:pt x="716" y="396"/>
                  </a:lnTo>
                  <a:lnTo>
                    <a:pt x="718" y="378"/>
                  </a:lnTo>
                  <a:lnTo>
                    <a:pt x="718" y="360"/>
                  </a:lnTo>
                  <a:lnTo>
                    <a:pt x="718" y="340"/>
                  </a:lnTo>
                  <a:lnTo>
                    <a:pt x="716" y="322"/>
                  </a:lnTo>
                  <a:lnTo>
                    <a:pt x="713" y="305"/>
                  </a:lnTo>
                  <a:lnTo>
                    <a:pt x="710" y="287"/>
                  </a:lnTo>
                  <a:lnTo>
                    <a:pt x="707" y="270"/>
                  </a:lnTo>
                  <a:lnTo>
                    <a:pt x="702" y="253"/>
                  </a:lnTo>
                  <a:lnTo>
                    <a:pt x="696" y="237"/>
                  </a:lnTo>
                  <a:lnTo>
                    <a:pt x="690" y="220"/>
                  </a:lnTo>
                  <a:lnTo>
                    <a:pt x="682" y="205"/>
                  </a:lnTo>
                  <a:lnTo>
                    <a:pt x="675" y="188"/>
                  </a:lnTo>
                  <a:lnTo>
                    <a:pt x="665" y="174"/>
                  </a:lnTo>
                  <a:lnTo>
                    <a:pt x="657" y="159"/>
                  </a:lnTo>
                  <a:lnTo>
                    <a:pt x="646" y="145"/>
                  </a:lnTo>
                  <a:lnTo>
                    <a:pt x="635" y="132"/>
                  </a:lnTo>
                  <a:lnTo>
                    <a:pt x="625" y="118"/>
                  </a:lnTo>
                  <a:lnTo>
                    <a:pt x="613" y="106"/>
                  </a:lnTo>
                  <a:lnTo>
                    <a:pt x="600" y="94"/>
                  </a:lnTo>
                  <a:lnTo>
                    <a:pt x="587" y="83"/>
                  </a:lnTo>
                  <a:lnTo>
                    <a:pt x="573" y="72"/>
                  </a:lnTo>
                  <a:lnTo>
                    <a:pt x="559" y="62"/>
                  </a:lnTo>
                  <a:lnTo>
                    <a:pt x="544" y="53"/>
                  </a:lnTo>
                  <a:lnTo>
                    <a:pt x="529" y="44"/>
                  </a:lnTo>
                  <a:lnTo>
                    <a:pt x="514" y="36"/>
                  </a:lnTo>
                  <a:lnTo>
                    <a:pt x="498" y="29"/>
                  </a:lnTo>
                  <a:lnTo>
                    <a:pt x="482" y="23"/>
                  </a:lnTo>
                  <a:lnTo>
                    <a:pt x="465" y="16"/>
                  </a:lnTo>
                  <a:lnTo>
                    <a:pt x="448" y="12"/>
                  </a:lnTo>
                  <a:lnTo>
                    <a:pt x="431" y="8"/>
                  </a:lnTo>
                  <a:lnTo>
                    <a:pt x="414" y="4"/>
                  </a:lnTo>
                  <a:lnTo>
                    <a:pt x="396" y="2"/>
                  </a:lnTo>
                  <a:lnTo>
                    <a:pt x="377" y="1"/>
                  </a:lnTo>
                  <a:lnTo>
                    <a:pt x="359" y="0"/>
                  </a:lnTo>
                  <a:close/>
                </a:path>
              </a:pathLst>
            </a:custGeom>
            <a:solidFill>
              <a:schemeClr val="accent5">
                <a:lumMod val="75000"/>
              </a:schemeClr>
            </a:solidFill>
            <a:ln>
              <a:noFill/>
            </a:ln>
          </p:spPr>
          <p:txBody>
            <a:bodyPr vert="horz" wrap="square" lIns="91440" tIns="45720" rIns="91440" bIns="45720" numCol="1" anchor="t" anchorCtr="0" compatLnSpc="1">
              <a:prstTxWarp prst="textNoShape">
                <a:avLst/>
              </a:prstTxWarp>
            </a:bodyPr>
            <a:lstStyle/>
            <a:p>
              <a:endParaRPr lang="en-US" sz="2400">
                <a:latin typeface="Quicksand" pitchFamily="2" charset="0"/>
              </a:endParaRPr>
            </a:p>
          </p:txBody>
        </p:sp>
        <p:sp>
          <p:nvSpPr>
            <p:cNvPr id="55" name="TextBox 54">
              <a:extLst>
                <a:ext uri="{FF2B5EF4-FFF2-40B4-BE49-F238E27FC236}">
                  <a16:creationId xmlns:a16="http://schemas.microsoft.com/office/drawing/2014/main" id="{48292F8B-4653-4977-A286-EB96B27BAE27}"/>
                </a:ext>
              </a:extLst>
            </p:cNvPr>
            <p:cNvSpPr txBox="1"/>
            <p:nvPr/>
          </p:nvSpPr>
          <p:spPr>
            <a:xfrm>
              <a:off x="3129913" y="1897663"/>
              <a:ext cx="10653431" cy="738664"/>
            </a:xfrm>
            <a:prstGeom prst="rect">
              <a:avLst/>
            </a:prstGeom>
            <a:noFill/>
          </p:spPr>
          <p:txBody>
            <a:bodyPr wrap="square" lIns="0" tIns="0" rIns="0" bIns="0" rtlCol="0">
              <a:spAutoFit/>
            </a:bodyPr>
            <a:lstStyle/>
            <a:p>
              <a:r>
                <a:rPr lang="en-US" sz="2400">
                  <a:latin typeface="Quicksand" pitchFamily="2" charset="0"/>
                </a:rPr>
                <a:t>Khi các event tăng lên, các ph</a:t>
              </a:r>
              <a:r>
                <a:rPr lang="vi-VN" sz="2400">
                  <a:latin typeface="Quicksand" pitchFamily="2" charset="0"/>
                </a:rPr>
                <a:t>ư</a:t>
              </a:r>
              <a:r>
                <a:rPr lang="en-US" sz="2400">
                  <a:latin typeface="Quicksand" pitchFamily="2" charset="0"/>
                </a:rPr>
                <a:t>ơng thức của các lớp đăng ký sẽ đ</a:t>
              </a:r>
              <a:r>
                <a:rPr lang="vi-VN" sz="2400">
                  <a:latin typeface="Quicksand" pitchFamily="2" charset="0"/>
                </a:rPr>
                <a:t>ư</a:t>
              </a:r>
              <a:r>
                <a:rPr lang="en-US" sz="2400">
                  <a:latin typeface="Quicksand" pitchFamily="2" charset="0"/>
                </a:rPr>
                <a:t>ợc gọi thông qua delegate.</a:t>
              </a:r>
            </a:p>
          </p:txBody>
        </p:sp>
      </p:grpSp>
      <p:grpSp>
        <p:nvGrpSpPr>
          <p:cNvPr id="56" name="Group 55">
            <a:extLst>
              <a:ext uri="{FF2B5EF4-FFF2-40B4-BE49-F238E27FC236}">
                <a16:creationId xmlns:a16="http://schemas.microsoft.com/office/drawing/2014/main" id="{DA57515D-A4A9-46C8-B0E1-8078A86FEDDC}"/>
              </a:ext>
            </a:extLst>
          </p:cNvPr>
          <p:cNvGrpSpPr/>
          <p:nvPr/>
        </p:nvGrpSpPr>
        <p:grpSpPr>
          <a:xfrm>
            <a:off x="658813" y="3831660"/>
            <a:ext cx="11220449" cy="738664"/>
            <a:chOff x="2562895" y="1897663"/>
            <a:chExt cx="11220449" cy="738664"/>
          </a:xfrm>
        </p:grpSpPr>
        <p:sp>
          <p:nvSpPr>
            <p:cNvPr id="57" name="Freeform 4460">
              <a:extLst>
                <a:ext uri="{FF2B5EF4-FFF2-40B4-BE49-F238E27FC236}">
                  <a16:creationId xmlns:a16="http://schemas.microsoft.com/office/drawing/2014/main" id="{C9909E16-AE57-4D58-9248-F449D249570A}"/>
                </a:ext>
              </a:extLst>
            </p:cNvPr>
            <p:cNvSpPr>
              <a:spLocks noEditPoints="1"/>
            </p:cNvSpPr>
            <p:nvPr/>
          </p:nvSpPr>
          <p:spPr bwMode="auto">
            <a:xfrm>
              <a:off x="2562895" y="1967272"/>
              <a:ext cx="355600" cy="355600"/>
            </a:xfrm>
            <a:custGeom>
              <a:avLst/>
              <a:gdLst>
                <a:gd name="T0" fmla="*/ 371 w 718"/>
                <a:gd name="T1" fmla="*/ 473 h 718"/>
                <a:gd name="T2" fmla="*/ 359 w 718"/>
                <a:gd name="T3" fmla="*/ 478 h 718"/>
                <a:gd name="T4" fmla="*/ 346 w 718"/>
                <a:gd name="T5" fmla="*/ 473 h 718"/>
                <a:gd name="T6" fmla="*/ 344 w 718"/>
                <a:gd name="T7" fmla="*/ 371 h 718"/>
                <a:gd name="T8" fmla="*/ 353 w 718"/>
                <a:gd name="T9" fmla="*/ 361 h 718"/>
                <a:gd name="T10" fmla="*/ 381 w 718"/>
                <a:gd name="T11" fmla="*/ 356 h 718"/>
                <a:gd name="T12" fmla="*/ 412 w 718"/>
                <a:gd name="T13" fmla="*/ 337 h 718"/>
                <a:gd name="T14" fmla="*/ 430 w 718"/>
                <a:gd name="T15" fmla="*/ 307 h 718"/>
                <a:gd name="T16" fmla="*/ 432 w 718"/>
                <a:gd name="T17" fmla="*/ 270 h 718"/>
                <a:gd name="T18" fmla="*/ 417 w 718"/>
                <a:gd name="T19" fmla="*/ 238 h 718"/>
                <a:gd name="T20" fmla="*/ 388 w 718"/>
                <a:gd name="T21" fmla="*/ 215 h 718"/>
                <a:gd name="T22" fmla="*/ 352 w 718"/>
                <a:gd name="T23" fmla="*/ 210 h 718"/>
                <a:gd name="T24" fmla="*/ 318 w 718"/>
                <a:gd name="T25" fmla="*/ 223 h 718"/>
                <a:gd name="T26" fmla="*/ 293 w 718"/>
                <a:gd name="T27" fmla="*/ 249 h 718"/>
                <a:gd name="T28" fmla="*/ 284 w 718"/>
                <a:gd name="T29" fmla="*/ 285 h 718"/>
                <a:gd name="T30" fmla="*/ 278 w 718"/>
                <a:gd name="T31" fmla="*/ 298 h 718"/>
                <a:gd name="T32" fmla="*/ 263 w 718"/>
                <a:gd name="T33" fmla="*/ 299 h 718"/>
                <a:gd name="T34" fmla="*/ 254 w 718"/>
                <a:gd name="T35" fmla="*/ 288 h 718"/>
                <a:gd name="T36" fmla="*/ 263 w 718"/>
                <a:gd name="T37" fmla="*/ 244 h 718"/>
                <a:gd name="T38" fmla="*/ 292 w 718"/>
                <a:gd name="T39" fmla="*/ 205 h 718"/>
                <a:gd name="T40" fmla="*/ 338 w 718"/>
                <a:gd name="T41" fmla="*/ 182 h 718"/>
                <a:gd name="T42" fmla="*/ 390 w 718"/>
                <a:gd name="T43" fmla="*/ 184 h 718"/>
                <a:gd name="T44" fmla="*/ 433 w 718"/>
                <a:gd name="T45" fmla="*/ 211 h 718"/>
                <a:gd name="T46" fmla="*/ 459 w 718"/>
                <a:gd name="T47" fmla="*/ 254 h 718"/>
                <a:gd name="T48" fmla="*/ 462 w 718"/>
                <a:gd name="T49" fmla="*/ 304 h 718"/>
                <a:gd name="T50" fmla="*/ 444 w 718"/>
                <a:gd name="T51" fmla="*/ 347 h 718"/>
                <a:gd name="T52" fmla="*/ 410 w 718"/>
                <a:gd name="T53" fmla="*/ 377 h 718"/>
                <a:gd name="T54" fmla="*/ 359 w 718"/>
                <a:gd name="T55" fmla="*/ 576 h 718"/>
                <a:gd name="T56" fmla="*/ 328 w 718"/>
                <a:gd name="T57" fmla="*/ 560 h 718"/>
                <a:gd name="T58" fmla="*/ 324 w 718"/>
                <a:gd name="T59" fmla="*/ 524 h 718"/>
                <a:gd name="T60" fmla="*/ 352 w 718"/>
                <a:gd name="T61" fmla="*/ 502 h 718"/>
                <a:gd name="T62" fmla="*/ 385 w 718"/>
                <a:gd name="T63" fmla="*/ 513 h 718"/>
                <a:gd name="T64" fmla="*/ 396 w 718"/>
                <a:gd name="T65" fmla="*/ 546 h 718"/>
                <a:gd name="T66" fmla="*/ 373 w 718"/>
                <a:gd name="T67" fmla="*/ 574 h 718"/>
                <a:gd name="T68" fmla="*/ 322 w 718"/>
                <a:gd name="T69" fmla="*/ 2 h 718"/>
                <a:gd name="T70" fmla="*/ 235 w 718"/>
                <a:gd name="T71" fmla="*/ 23 h 718"/>
                <a:gd name="T72" fmla="*/ 158 w 718"/>
                <a:gd name="T73" fmla="*/ 62 h 718"/>
                <a:gd name="T74" fmla="*/ 93 w 718"/>
                <a:gd name="T75" fmla="*/ 118 h 718"/>
                <a:gd name="T76" fmla="*/ 44 w 718"/>
                <a:gd name="T77" fmla="*/ 188 h 718"/>
                <a:gd name="T78" fmla="*/ 11 w 718"/>
                <a:gd name="T79" fmla="*/ 270 h 718"/>
                <a:gd name="T80" fmla="*/ 0 w 718"/>
                <a:gd name="T81" fmla="*/ 360 h 718"/>
                <a:gd name="T82" fmla="*/ 11 w 718"/>
                <a:gd name="T83" fmla="*/ 450 h 718"/>
                <a:gd name="T84" fmla="*/ 44 w 718"/>
                <a:gd name="T85" fmla="*/ 531 h 718"/>
                <a:gd name="T86" fmla="*/ 93 w 718"/>
                <a:gd name="T87" fmla="*/ 600 h 718"/>
                <a:gd name="T88" fmla="*/ 158 w 718"/>
                <a:gd name="T89" fmla="*/ 657 h 718"/>
                <a:gd name="T90" fmla="*/ 235 w 718"/>
                <a:gd name="T91" fmla="*/ 697 h 718"/>
                <a:gd name="T92" fmla="*/ 322 w 718"/>
                <a:gd name="T93" fmla="*/ 716 h 718"/>
                <a:gd name="T94" fmla="*/ 414 w 718"/>
                <a:gd name="T95" fmla="*/ 714 h 718"/>
                <a:gd name="T96" fmla="*/ 498 w 718"/>
                <a:gd name="T97" fmla="*/ 690 h 718"/>
                <a:gd name="T98" fmla="*/ 573 w 718"/>
                <a:gd name="T99" fmla="*/ 647 h 718"/>
                <a:gd name="T100" fmla="*/ 635 w 718"/>
                <a:gd name="T101" fmla="*/ 588 h 718"/>
                <a:gd name="T102" fmla="*/ 682 w 718"/>
                <a:gd name="T103" fmla="*/ 515 h 718"/>
                <a:gd name="T104" fmla="*/ 710 w 718"/>
                <a:gd name="T105" fmla="*/ 431 h 718"/>
                <a:gd name="T106" fmla="*/ 718 w 718"/>
                <a:gd name="T107" fmla="*/ 340 h 718"/>
                <a:gd name="T108" fmla="*/ 702 w 718"/>
                <a:gd name="T109" fmla="*/ 253 h 718"/>
                <a:gd name="T110" fmla="*/ 665 w 718"/>
                <a:gd name="T111" fmla="*/ 174 h 718"/>
                <a:gd name="T112" fmla="*/ 613 w 718"/>
                <a:gd name="T113" fmla="*/ 106 h 718"/>
                <a:gd name="T114" fmla="*/ 544 w 718"/>
                <a:gd name="T115" fmla="*/ 53 h 718"/>
                <a:gd name="T116" fmla="*/ 465 w 718"/>
                <a:gd name="T117" fmla="*/ 16 h 718"/>
                <a:gd name="T118" fmla="*/ 377 w 718"/>
                <a:gd name="T119" fmla="*/ 1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18" h="718">
                  <a:moveTo>
                    <a:pt x="374" y="390"/>
                  </a:moveTo>
                  <a:lnTo>
                    <a:pt x="374" y="463"/>
                  </a:lnTo>
                  <a:lnTo>
                    <a:pt x="373" y="467"/>
                  </a:lnTo>
                  <a:lnTo>
                    <a:pt x="373" y="470"/>
                  </a:lnTo>
                  <a:lnTo>
                    <a:pt x="371" y="473"/>
                  </a:lnTo>
                  <a:lnTo>
                    <a:pt x="370" y="475"/>
                  </a:lnTo>
                  <a:lnTo>
                    <a:pt x="367" y="476"/>
                  </a:lnTo>
                  <a:lnTo>
                    <a:pt x="365" y="477"/>
                  </a:lnTo>
                  <a:lnTo>
                    <a:pt x="361" y="478"/>
                  </a:lnTo>
                  <a:lnTo>
                    <a:pt x="359" y="478"/>
                  </a:lnTo>
                  <a:lnTo>
                    <a:pt x="356" y="478"/>
                  </a:lnTo>
                  <a:lnTo>
                    <a:pt x="353" y="477"/>
                  </a:lnTo>
                  <a:lnTo>
                    <a:pt x="351" y="476"/>
                  </a:lnTo>
                  <a:lnTo>
                    <a:pt x="349" y="475"/>
                  </a:lnTo>
                  <a:lnTo>
                    <a:pt x="346" y="473"/>
                  </a:lnTo>
                  <a:lnTo>
                    <a:pt x="345" y="470"/>
                  </a:lnTo>
                  <a:lnTo>
                    <a:pt x="344" y="467"/>
                  </a:lnTo>
                  <a:lnTo>
                    <a:pt x="344" y="463"/>
                  </a:lnTo>
                  <a:lnTo>
                    <a:pt x="344" y="375"/>
                  </a:lnTo>
                  <a:lnTo>
                    <a:pt x="344" y="371"/>
                  </a:lnTo>
                  <a:lnTo>
                    <a:pt x="345" y="368"/>
                  </a:lnTo>
                  <a:lnTo>
                    <a:pt x="346" y="366"/>
                  </a:lnTo>
                  <a:lnTo>
                    <a:pt x="349" y="364"/>
                  </a:lnTo>
                  <a:lnTo>
                    <a:pt x="351" y="362"/>
                  </a:lnTo>
                  <a:lnTo>
                    <a:pt x="353" y="361"/>
                  </a:lnTo>
                  <a:lnTo>
                    <a:pt x="356" y="360"/>
                  </a:lnTo>
                  <a:lnTo>
                    <a:pt x="359" y="360"/>
                  </a:lnTo>
                  <a:lnTo>
                    <a:pt x="367" y="359"/>
                  </a:lnTo>
                  <a:lnTo>
                    <a:pt x="374" y="358"/>
                  </a:lnTo>
                  <a:lnTo>
                    <a:pt x="381" y="356"/>
                  </a:lnTo>
                  <a:lnTo>
                    <a:pt x="388" y="353"/>
                  </a:lnTo>
                  <a:lnTo>
                    <a:pt x="395" y="350"/>
                  </a:lnTo>
                  <a:lnTo>
                    <a:pt x="401" y="347"/>
                  </a:lnTo>
                  <a:lnTo>
                    <a:pt x="406" y="343"/>
                  </a:lnTo>
                  <a:lnTo>
                    <a:pt x="412" y="337"/>
                  </a:lnTo>
                  <a:lnTo>
                    <a:pt x="417" y="332"/>
                  </a:lnTo>
                  <a:lnTo>
                    <a:pt x="421" y="327"/>
                  </a:lnTo>
                  <a:lnTo>
                    <a:pt x="425" y="320"/>
                  </a:lnTo>
                  <a:lnTo>
                    <a:pt x="428" y="314"/>
                  </a:lnTo>
                  <a:lnTo>
                    <a:pt x="430" y="307"/>
                  </a:lnTo>
                  <a:lnTo>
                    <a:pt x="432" y="300"/>
                  </a:lnTo>
                  <a:lnTo>
                    <a:pt x="433" y="292"/>
                  </a:lnTo>
                  <a:lnTo>
                    <a:pt x="434" y="285"/>
                  </a:lnTo>
                  <a:lnTo>
                    <a:pt x="433" y="277"/>
                  </a:lnTo>
                  <a:lnTo>
                    <a:pt x="432" y="270"/>
                  </a:lnTo>
                  <a:lnTo>
                    <a:pt x="430" y="262"/>
                  </a:lnTo>
                  <a:lnTo>
                    <a:pt x="428" y="256"/>
                  </a:lnTo>
                  <a:lnTo>
                    <a:pt x="425" y="249"/>
                  </a:lnTo>
                  <a:lnTo>
                    <a:pt x="421" y="243"/>
                  </a:lnTo>
                  <a:lnTo>
                    <a:pt x="417" y="238"/>
                  </a:lnTo>
                  <a:lnTo>
                    <a:pt x="412" y="232"/>
                  </a:lnTo>
                  <a:lnTo>
                    <a:pt x="406" y="227"/>
                  </a:lnTo>
                  <a:lnTo>
                    <a:pt x="401" y="223"/>
                  </a:lnTo>
                  <a:lnTo>
                    <a:pt x="395" y="218"/>
                  </a:lnTo>
                  <a:lnTo>
                    <a:pt x="388" y="215"/>
                  </a:lnTo>
                  <a:lnTo>
                    <a:pt x="381" y="213"/>
                  </a:lnTo>
                  <a:lnTo>
                    <a:pt x="374" y="211"/>
                  </a:lnTo>
                  <a:lnTo>
                    <a:pt x="367" y="210"/>
                  </a:lnTo>
                  <a:lnTo>
                    <a:pt x="359" y="210"/>
                  </a:lnTo>
                  <a:lnTo>
                    <a:pt x="352" y="210"/>
                  </a:lnTo>
                  <a:lnTo>
                    <a:pt x="344" y="211"/>
                  </a:lnTo>
                  <a:lnTo>
                    <a:pt x="337" y="213"/>
                  </a:lnTo>
                  <a:lnTo>
                    <a:pt x="329" y="215"/>
                  </a:lnTo>
                  <a:lnTo>
                    <a:pt x="323" y="218"/>
                  </a:lnTo>
                  <a:lnTo>
                    <a:pt x="318" y="223"/>
                  </a:lnTo>
                  <a:lnTo>
                    <a:pt x="311" y="227"/>
                  </a:lnTo>
                  <a:lnTo>
                    <a:pt x="306" y="232"/>
                  </a:lnTo>
                  <a:lnTo>
                    <a:pt x="301" y="238"/>
                  </a:lnTo>
                  <a:lnTo>
                    <a:pt x="297" y="243"/>
                  </a:lnTo>
                  <a:lnTo>
                    <a:pt x="293" y="249"/>
                  </a:lnTo>
                  <a:lnTo>
                    <a:pt x="290" y="256"/>
                  </a:lnTo>
                  <a:lnTo>
                    <a:pt x="288" y="262"/>
                  </a:lnTo>
                  <a:lnTo>
                    <a:pt x="285" y="270"/>
                  </a:lnTo>
                  <a:lnTo>
                    <a:pt x="284" y="277"/>
                  </a:lnTo>
                  <a:lnTo>
                    <a:pt x="284" y="285"/>
                  </a:lnTo>
                  <a:lnTo>
                    <a:pt x="283" y="288"/>
                  </a:lnTo>
                  <a:lnTo>
                    <a:pt x="283" y="290"/>
                  </a:lnTo>
                  <a:lnTo>
                    <a:pt x="281" y="293"/>
                  </a:lnTo>
                  <a:lnTo>
                    <a:pt x="280" y="295"/>
                  </a:lnTo>
                  <a:lnTo>
                    <a:pt x="278" y="298"/>
                  </a:lnTo>
                  <a:lnTo>
                    <a:pt x="275" y="299"/>
                  </a:lnTo>
                  <a:lnTo>
                    <a:pt x="273" y="299"/>
                  </a:lnTo>
                  <a:lnTo>
                    <a:pt x="269" y="300"/>
                  </a:lnTo>
                  <a:lnTo>
                    <a:pt x="266" y="299"/>
                  </a:lnTo>
                  <a:lnTo>
                    <a:pt x="263" y="299"/>
                  </a:lnTo>
                  <a:lnTo>
                    <a:pt x="261" y="298"/>
                  </a:lnTo>
                  <a:lnTo>
                    <a:pt x="259" y="295"/>
                  </a:lnTo>
                  <a:lnTo>
                    <a:pt x="257" y="293"/>
                  </a:lnTo>
                  <a:lnTo>
                    <a:pt x="255" y="290"/>
                  </a:lnTo>
                  <a:lnTo>
                    <a:pt x="254" y="288"/>
                  </a:lnTo>
                  <a:lnTo>
                    <a:pt x="254" y="285"/>
                  </a:lnTo>
                  <a:lnTo>
                    <a:pt x="254" y="274"/>
                  </a:lnTo>
                  <a:lnTo>
                    <a:pt x="257" y="263"/>
                  </a:lnTo>
                  <a:lnTo>
                    <a:pt x="259" y="254"/>
                  </a:lnTo>
                  <a:lnTo>
                    <a:pt x="263" y="244"/>
                  </a:lnTo>
                  <a:lnTo>
                    <a:pt x="267" y="236"/>
                  </a:lnTo>
                  <a:lnTo>
                    <a:pt x="273" y="226"/>
                  </a:lnTo>
                  <a:lnTo>
                    <a:pt x="278" y="218"/>
                  </a:lnTo>
                  <a:lnTo>
                    <a:pt x="285" y="211"/>
                  </a:lnTo>
                  <a:lnTo>
                    <a:pt x="292" y="205"/>
                  </a:lnTo>
                  <a:lnTo>
                    <a:pt x="300" y="198"/>
                  </a:lnTo>
                  <a:lnTo>
                    <a:pt x="309" y="193"/>
                  </a:lnTo>
                  <a:lnTo>
                    <a:pt x="319" y="188"/>
                  </a:lnTo>
                  <a:lnTo>
                    <a:pt x="328" y="184"/>
                  </a:lnTo>
                  <a:lnTo>
                    <a:pt x="338" y="182"/>
                  </a:lnTo>
                  <a:lnTo>
                    <a:pt x="349" y="180"/>
                  </a:lnTo>
                  <a:lnTo>
                    <a:pt x="359" y="180"/>
                  </a:lnTo>
                  <a:lnTo>
                    <a:pt x="370" y="180"/>
                  </a:lnTo>
                  <a:lnTo>
                    <a:pt x="380" y="182"/>
                  </a:lnTo>
                  <a:lnTo>
                    <a:pt x="390" y="184"/>
                  </a:lnTo>
                  <a:lnTo>
                    <a:pt x="400" y="188"/>
                  </a:lnTo>
                  <a:lnTo>
                    <a:pt x="408" y="193"/>
                  </a:lnTo>
                  <a:lnTo>
                    <a:pt x="417" y="198"/>
                  </a:lnTo>
                  <a:lnTo>
                    <a:pt x="426" y="205"/>
                  </a:lnTo>
                  <a:lnTo>
                    <a:pt x="433" y="211"/>
                  </a:lnTo>
                  <a:lnTo>
                    <a:pt x="439" y="218"/>
                  </a:lnTo>
                  <a:lnTo>
                    <a:pt x="446" y="226"/>
                  </a:lnTo>
                  <a:lnTo>
                    <a:pt x="451" y="236"/>
                  </a:lnTo>
                  <a:lnTo>
                    <a:pt x="456" y="244"/>
                  </a:lnTo>
                  <a:lnTo>
                    <a:pt x="459" y="254"/>
                  </a:lnTo>
                  <a:lnTo>
                    <a:pt x="461" y="263"/>
                  </a:lnTo>
                  <a:lnTo>
                    <a:pt x="463" y="274"/>
                  </a:lnTo>
                  <a:lnTo>
                    <a:pt x="463" y="285"/>
                  </a:lnTo>
                  <a:lnTo>
                    <a:pt x="463" y="294"/>
                  </a:lnTo>
                  <a:lnTo>
                    <a:pt x="462" y="304"/>
                  </a:lnTo>
                  <a:lnTo>
                    <a:pt x="460" y="314"/>
                  </a:lnTo>
                  <a:lnTo>
                    <a:pt x="457" y="322"/>
                  </a:lnTo>
                  <a:lnTo>
                    <a:pt x="453" y="331"/>
                  </a:lnTo>
                  <a:lnTo>
                    <a:pt x="448" y="339"/>
                  </a:lnTo>
                  <a:lnTo>
                    <a:pt x="444" y="347"/>
                  </a:lnTo>
                  <a:lnTo>
                    <a:pt x="437" y="354"/>
                  </a:lnTo>
                  <a:lnTo>
                    <a:pt x="431" y="361"/>
                  </a:lnTo>
                  <a:lnTo>
                    <a:pt x="425" y="367"/>
                  </a:lnTo>
                  <a:lnTo>
                    <a:pt x="417" y="373"/>
                  </a:lnTo>
                  <a:lnTo>
                    <a:pt x="410" y="377"/>
                  </a:lnTo>
                  <a:lnTo>
                    <a:pt x="401" y="381"/>
                  </a:lnTo>
                  <a:lnTo>
                    <a:pt x="392" y="384"/>
                  </a:lnTo>
                  <a:lnTo>
                    <a:pt x="383" y="387"/>
                  </a:lnTo>
                  <a:lnTo>
                    <a:pt x="374" y="390"/>
                  </a:lnTo>
                  <a:close/>
                  <a:moveTo>
                    <a:pt x="359" y="576"/>
                  </a:moveTo>
                  <a:lnTo>
                    <a:pt x="352" y="576"/>
                  </a:lnTo>
                  <a:lnTo>
                    <a:pt x="344" y="574"/>
                  </a:lnTo>
                  <a:lnTo>
                    <a:pt x="338" y="569"/>
                  </a:lnTo>
                  <a:lnTo>
                    <a:pt x="332" y="565"/>
                  </a:lnTo>
                  <a:lnTo>
                    <a:pt x="328" y="560"/>
                  </a:lnTo>
                  <a:lnTo>
                    <a:pt x="324" y="553"/>
                  </a:lnTo>
                  <a:lnTo>
                    <a:pt x="322" y="546"/>
                  </a:lnTo>
                  <a:lnTo>
                    <a:pt x="322" y="538"/>
                  </a:lnTo>
                  <a:lnTo>
                    <a:pt x="322" y="532"/>
                  </a:lnTo>
                  <a:lnTo>
                    <a:pt x="324" y="524"/>
                  </a:lnTo>
                  <a:lnTo>
                    <a:pt x="328" y="518"/>
                  </a:lnTo>
                  <a:lnTo>
                    <a:pt x="332" y="513"/>
                  </a:lnTo>
                  <a:lnTo>
                    <a:pt x="338" y="508"/>
                  </a:lnTo>
                  <a:lnTo>
                    <a:pt x="344" y="504"/>
                  </a:lnTo>
                  <a:lnTo>
                    <a:pt x="352" y="502"/>
                  </a:lnTo>
                  <a:lnTo>
                    <a:pt x="359" y="501"/>
                  </a:lnTo>
                  <a:lnTo>
                    <a:pt x="367" y="502"/>
                  </a:lnTo>
                  <a:lnTo>
                    <a:pt x="373" y="504"/>
                  </a:lnTo>
                  <a:lnTo>
                    <a:pt x="380" y="508"/>
                  </a:lnTo>
                  <a:lnTo>
                    <a:pt x="385" y="513"/>
                  </a:lnTo>
                  <a:lnTo>
                    <a:pt x="390" y="518"/>
                  </a:lnTo>
                  <a:lnTo>
                    <a:pt x="393" y="524"/>
                  </a:lnTo>
                  <a:lnTo>
                    <a:pt x="396" y="532"/>
                  </a:lnTo>
                  <a:lnTo>
                    <a:pt x="397" y="538"/>
                  </a:lnTo>
                  <a:lnTo>
                    <a:pt x="396" y="546"/>
                  </a:lnTo>
                  <a:lnTo>
                    <a:pt x="393" y="553"/>
                  </a:lnTo>
                  <a:lnTo>
                    <a:pt x="390" y="560"/>
                  </a:lnTo>
                  <a:lnTo>
                    <a:pt x="385" y="565"/>
                  </a:lnTo>
                  <a:lnTo>
                    <a:pt x="380" y="569"/>
                  </a:lnTo>
                  <a:lnTo>
                    <a:pt x="373" y="574"/>
                  </a:lnTo>
                  <a:lnTo>
                    <a:pt x="367" y="576"/>
                  </a:lnTo>
                  <a:lnTo>
                    <a:pt x="359" y="576"/>
                  </a:lnTo>
                  <a:close/>
                  <a:moveTo>
                    <a:pt x="359" y="0"/>
                  </a:moveTo>
                  <a:lnTo>
                    <a:pt x="340" y="1"/>
                  </a:lnTo>
                  <a:lnTo>
                    <a:pt x="322" y="2"/>
                  </a:lnTo>
                  <a:lnTo>
                    <a:pt x="305" y="4"/>
                  </a:lnTo>
                  <a:lnTo>
                    <a:pt x="286" y="8"/>
                  </a:lnTo>
                  <a:lnTo>
                    <a:pt x="269" y="12"/>
                  </a:lnTo>
                  <a:lnTo>
                    <a:pt x="252" y="16"/>
                  </a:lnTo>
                  <a:lnTo>
                    <a:pt x="235" y="23"/>
                  </a:lnTo>
                  <a:lnTo>
                    <a:pt x="219" y="29"/>
                  </a:lnTo>
                  <a:lnTo>
                    <a:pt x="203" y="36"/>
                  </a:lnTo>
                  <a:lnTo>
                    <a:pt x="188" y="44"/>
                  </a:lnTo>
                  <a:lnTo>
                    <a:pt x="173" y="53"/>
                  </a:lnTo>
                  <a:lnTo>
                    <a:pt x="158" y="62"/>
                  </a:lnTo>
                  <a:lnTo>
                    <a:pt x="144" y="72"/>
                  </a:lnTo>
                  <a:lnTo>
                    <a:pt x="130" y="83"/>
                  </a:lnTo>
                  <a:lnTo>
                    <a:pt x="117" y="94"/>
                  </a:lnTo>
                  <a:lnTo>
                    <a:pt x="106" y="106"/>
                  </a:lnTo>
                  <a:lnTo>
                    <a:pt x="93" y="118"/>
                  </a:lnTo>
                  <a:lnTo>
                    <a:pt x="82" y="132"/>
                  </a:lnTo>
                  <a:lnTo>
                    <a:pt x="71" y="145"/>
                  </a:lnTo>
                  <a:lnTo>
                    <a:pt x="62" y="159"/>
                  </a:lnTo>
                  <a:lnTo>
                    <a:pt x="52" y="174"/>
                  </a:lnTo>
                  <a:lnTo>
                    <a:pt x="44" y="188"/>
                  </a:lnTo>
                  <a:lnTo>
                    <a:pt x="35" y="205"/>
                  </a:lnTo>
                  <a:lnTo>
                    <a:pt x="29" y="220"/>
                  </a:lnTo>
                  <a:lnTo>
                    <a:pt x="22" y="237"/>
                  </a:lnTo>
                  <a:lnTo>
                    <a:pt x="16" y="253"/>
                  </a:lnTo>
                  <a:lnTo>
                    <a:pt x="11" y="270"/>
                  </a:lnTo>
                  <a:lnTo>
                    <a:pt x="7" y="287"/>
                  </a:lnTo>
                  <a:lnTo>
                    <a:pt x="4" y="305"/>
                  </a:lnTo>
                  <a:lnTo>
                    <a:pt x="2" y="322"/>
                  </a:lnTo>
                  <a:lnTo>
                    <a:pt x="1" y="340"/>
                  </a:lnTo>
                  <a:lnTo>
                    <a:pt x="0" y="360"/>
                  </a:lnTo>
                  <a:lnTo>
                    <a:pt x="1" y="378"/>
                  </a:lnTo>
                  <a:lnTo>
                    <a:pt x="2" y="396"/>
                  </a:lnTo>
                  <a:lnTo>
                    <a:pt x="4" y="414"/>
                  </a:lnTo>
                  <a:lnTo>
                    <a:pt x="7" y="431"/>
                  </a:lnTo>
                  <a:lnTo>
                    <a:pt x="11" y="450"/>
                  </a:lnTo>
                  <a:lnTo>
                    <a:pt x="16" y="467"/>
                  </a:lnTo>
                  <a:lnTo>
                    <a:pt x="22" y="483"/>
                  </a:lnTo>
                  <a:lnTo>
                    <a:pt x="29" y="499"/>
                  </a:lnTo>
                  <a:lnTo>
                    <a:pt x="35" y="515"/>
                  </a:lnTo>
                  <a:lnTo>
                    <a:pt x="44" y="531"/>
                  </a:lnTo>
                  <a:lnTo>
                    <a:pt x="52" y="546"/>
                  </a:lnTo>
                  <a:lnTo>
                    <a:pt x="62" y="560"/>
                  </a:lnTo>
                  <a:lnTo>
                    <a:pt x="71" y="575"/>
                  </a:lnTo>
                  <a:lnTo>
                    <a:pt x="82" y="588"/>
                  </a:lnTo>
                  <a:lnTo>
                    <a:pt x="93" y="600"/>
                  </a:lnTo>
                  <a:lnTo>
                    <a:pt x="106" y="613"/>
                  </a:lnTo>
                  <a:lnTo>
                    <a:pt x="117" y="625"/>
                  </a:lnTo>
                  <a:lnTo>
                    <a:pt x="130" y="637"/>
                  </a:lnTo>
                  <a:lnTo>
                    <a:pt x="144" y="647"/>
                  </a:lnTo>
                  <a:lnTo>
                    <a:pt x="158" y="657"/>
                  </a:lnTo>
                  <a:lnTo>
                    <a:pt x="173" y="667"/>
                  </a:lnTo>
                  <a:lnTo>
                    <a:pt x="188" y="675"/>
                  </a:lnTo>
                  <a:lnTo>
                    <a:pt x="203" y="683"/>
                  </a:lnTo>
                  <a:lnTo>
                    <a:pt x="219" y="690"/>
                  </a:lnTo>
                  <a:lnTo>
                    <a:pt x="235" y="697"/>
                  </a:lnTo>
                  <a:lnTo>
                    <a:pt x="252" y="702"/>
                  </a:lnTo>
                  <a:lnTo>
                    <a:pt x="269" y="707"/>
                  </a:lnTo>
                  <a:lnTo>
                    <a:pt x="286" y="711"/>
                  </a:lnTo>
                  <a:lnTo>
                    <a:pt x="305" y="714"/>
                  </a:lnTo>
                  <a:lnTo>
                    <a:pt x="322" y="716"/>
                  </a:lnTo>
                  <a:lnTo>
                    <a:pt x="340" y="718"/>
                  </a:lnTo>
                  <a:lnTo>
                    <a:pt x="359" y="718"/>
                  </a:lnTo>
                  <a:lnTo>
                    <a:pt x="377" y="718"/>
                  </a:lnTo>
                  <a:lnTo>
                    <a:pt x="396" y="716"/>
                  </a:lnTo>
                  <a:lnTo>
                    <a:pt x="414" y="714"/>
                  </a:lnTo>
                  <a:lnTo>
                    <a:pt x="431" y="711"/>
                  </a:lnTo>
                  <a:lnTo>
                    <a:pt x="448" y="707"/>
                  </a:lnTo>
                  <a:lnTo>
                    <a:pt x="465" y="702"/>
                  </a:lnTo>
                  <a:lnTo>
                    <a:pt x="482" y="697"/>
                  </a:lnTo>
                  <a:lnTo>
                    <a:pt x="498" y="690"/>
                  </a:lnTo>
                  <a:lnTo>
                    <a:pt x="514" y="683"/>
                  </a:lnTo>
                  <a:lnTo>
                    <a:pt x="529" y="675"/>
                  </a:lnTo>
                  <a:lnTo>
                    <a:pt x="544" y="667"/>
                  </a:lnTo>
                  <a:lnTo>
                    <a:pt x="559" y="657"/>
                  </a:lnTo>
                  <a:lnTo>
                    <a:pt x="573" y="647"/>
                  </a:lnTo>
                  <a:lnTo>
                    <a:pt x="587" y="637"/>
                  </a:lnTo>
                  <a:lnTo>
                    <a:pt x="600" y="625"/>
                  </a:lnTo>
                  <a:lnTo>
                    <a:pt x="613" y="613"/>
                  </a:lnTo>
                  <a:lnTo>
                    <a:pt x="625" y="600"/>
                  </a:lnTo>
                  <a:lnTo>
                    <a:pt x="635" y="588"/>
                  </a:lnTo>
                  <a:lnTo>
                    <a:pt x="646" y="575"/>
                  </a:lnTo>
                  <a:lnTo>
                    <a:pt x="657" y="560"/>
                  </a:lnTo>
                  <a:lnTo>
                    <a:pt x="665" y="546"/>
                  </a:lnTo>
                  <a:lnTo>
                    <a:pt x="675" y="531"/>
                  </a:lnTo>
                  <a:lnTo>
                    <a:pt x="682" y="515"/>
                  </a:lnTo>
                  <a:lnTo>
                    <a:pt x="690" y="499"/>
                  </a:lnTo>
                  <a:lnTo>
                    <a:pt x="696" y="483"/>
                  </a:lnTo>
                  <a:lnTo>
                    <a:pt x="702" y="467"/>
                  </a:lnTo>
                  <a:lnTo>
                    <a:pt x="707" y="450"/>
                  </a:lnTo>
                  <a:lnTo>
                    <a:pt x="710" y="431"/>
                  </a:lnTo>
                  <a:lnTo>
                    <a:pt x="713" y="414"/>
                  </a:lnTo>
                  <a:lnTo>
                    <a:pt x="716" y="396"/>
                  </a:lnTo>
                  <a:lnTo>
                    <a:pt x="718" y="378"/>
                  </a:lnTo>
                  <a:lnTo>
                    <a:pt x="718" y="360"/>
                  </a:lnTo>
                  <a:lnTo>
                    <a:pt x="718" y="340"/>
                  </a:lnTo>
                  <a:lnTo>
                    <a:pt x="716" y="322"/>
                  </a:lnTo>
                  <a:lnTo>
                    <a:pt x="713" y="305"/>
                  </a:lnTo>
                  <a:lnTo>
                    <a:pt x="710" y="287"/>
                  </a:lnTo>
                  <a:lnTo>
                    <a:pt x="707" y="270"/>
                  </a:lnTo>
                  <a:lnTo>
                    <a:pt x="702" y="253"/>
                  </a:lnTo>
                  <a:lnTo>
                    <a:pt x="696" y="237"/>
                  </a:lnTo>
                  <a:lnTo>
                    <a:pt x="690" y="220"/>
                  </a:lnTo>
                  <a:lnTo>
                    <a:pt x="682" y="205"/>
                  </a:lnTo>
                  <a:lnTo>
                    <a:pt x="675" y="188"/>
                  </a:lnTo>
                  <a:lnTo>
                    <a:pt x="665" y="174"/>
                  </a:lnTo>
                  <a:lnTo>
                    <a:pt x="657" y="159"/>
                  </a:lnTo>
                  <a:lnTo>
                    <a:pt x="646" y="145"/>
                  </a:lnTo>
                  <a:lnTo>
                    <a:pt x="635" y="132"/>
                  </a:lnTo>
                  <a:lnTo>
                    <a:pt x="625" y="118"/>
                  </a:lnTo>
                  <a:lnTo>
                    <a:pt x="613" y="106"/>
                  </a:lnTo>
                  <a:lnTo>
                    <a:pt x="600" y="94"/>
                  </a:lnTo>
                  <a:lnTo>
                    <a:pt x="587" y="83"/>
                  </a:lnTo>
                  <a:lnTo>
                    <a:pt x="573" y="72"/>
                  </a:lnTo>
                  <a:lnTo>
                    <a:pt x="559" y="62"/>
                  </a:lnTo>
                  <a:lnTo>
                    <a:pt x="544" y="53"/>
                  </a:lnTo>
                  <a:lnTo>
                    <a:pt x="529" y="44"/>
                  </a:lnTo>
                  <a:lnTo>
                    <a:pt x="514" y="36"/>
                  </a:lnTo>
                  <a:lnTo>
                    <a:pt x="498" y="29"/>
                  </a:lnTo>
                  <a:lnTo>
                    <a:pt x="482" y="23"/>
                  </a:lnTo>
                  <a:lnTo>
                    <a:pt x="465" y="16"/>
                  </a:lnTo>
                  <a:lnTo>
                    <a:pt x="448" y="12"/>
                  </a:lnTo>
                  <a:lnTo>
                    <a:pt x="431" y="8"/>
                  </a:lnTo>
                  <a:lnTo>
                    <a:pt x="414" y="4"/>
                  </a:lnTo>
                  <a:lnTo>
                    <a:pt x="396" y="2"/>
                  </a:lnTo>
                  <a:lnTo>
                    <a:pt x="377" y="1"/>
                  </a:lnTo>
                  <a:lnTo>
                    <a:pt x="359" y="0"/>
                  </a:lnTo>
                  <a:close/>
                </a:path>
              </a:pathLst>
            </a:custGeom>
            <a:solidFill>
              <a:schemeClr val="accent5">
                <a:lumMod val="75000"/>
              </a:schemeClr>
            </a:solidFill>
            <a:ln>
              <a:noFill/>
            </a:ln>
          </p:spPr>
          <p:txBody>
            <a:bodyPr vert="horz" wrap="square" lIns="91440" tIns="45720" rIns="91440" bIns="45720" numCol="1" anchor="t" anchorCtr="0" compatLnSpc="1">
              <a:prstTxWarp prst="textNoShape">
                <a:avLst/>
              </a:prstTxWarp>
            </a:bodyPr>
            <a:lstStyle/>
            <a:p>
              <a:endParaRPr lang="en-US" sz="2400">
                <a:latin typeface="Quicksand" pitchFamily="2" charset="0"/>
              </a:endParaRPr>
            </a:p>
          </p:txBody>
        </p:sp>
        <p:sp>
          <p:nvSpPr>
            <p:cNvPr id="59" name="TextBox 58">
              <a:extLst>
                <a:ext uri="{FF2B5EF4-FFF2-40B4-BE49-F238E27FC236}">
                  <a16:creationId xmlns:a16="http://schemas.microsoft.com/office/drawing/2014/main" id="{DECC72AE-644E-4F40-98A7-142B7518BA5F}"/>
                </a:ext>
              </a:extLst>
            </p:cNvPr>
            <p:cNvSpPr txBox="1"/>
            <p:nvPr/>
          </p:nvSpPr>
          <p:spPr>
            <a:xfrm>
              <a:off x="3129913" y="1897663"/>
              <a:ext cx="10653431" cy="738664"/>
            </a:xfrm>
            <a:prstGeom prst="rect">
              <a:avLst/>
            </a:prstGeom>
            <a:noFill/>
          </p:spPr>
          <p:txBody>
            <a:bodyPr wrap="square" lIns="0" tIns="0" rIns="0" bIns="0" rtlCol="0">
              <a:spAutoFit/>
            </a:bodyPr>
            <a:lstStyle/>
            <a:p>
              <a:r>
                <a:rPr lang="vi-VN" sz="2400">
                  <a:latin typeface="Quicksand" pitchFamily="2" charset="0"/>
                </a:rPr>
                <a:t>Khi khởi tạo </a:t>
              </a:r>
              <a:r>
                <a:rPr lang="en-US" sz="2400">
                  <a:latin typeface="Quicksand" pitchFamily="2" charset="0"/>
                </a:rPr>
                <a:t>delegate</a:t>
              </a:r>
              <a:r>
                <a:rPr lang="vi-VN" sz="2400">
                  <a:latin typeface="Quicksand" pitchFamily="2" charset="0"/>
                </a:rPr>
                <a:t>, hãy chuyển vào tên của phương thức mà </a:t>
              </a:r>
              <a:r>
                <a:rPr lang="en-US" sz="2400">
                  <a:latin typeface="Quicksand" pitchFamily="2" charset="0"/>
                </a:rPr>
                <a:t>delegate đóng gói</a:t>
              </a:r>
              <a:r>
                <a:rPr lang="vi-VN" sz="2400">
                  <a:latin typeface="Quicksand" pitchFamily="2" charset="0"/>
                </a:rPr>
                <a:t>. Đăng ký sự kiện bằng cách sử dụng toán tử +=</a:t>
              </a:r>
              <a:r>
                <a:rPr lang="en-US" sz="2400">
                  <a:latin typeface="Quicksand" pitchFamily="2" charset="0"/>
                </a:rPr>
                <a:t>.</a:t>
              </a:r>
            </a:p>
          </p:txBody>
        </p:sp>
      </p:grpSp>
      <p:grpSp>
        <p:nvGrpSpPr>
          <p:cNvPr id="60" name="Group 59">
            <a:extLst>
              <a:ext uri="{FF2B5EF4-FFF2-40B4-BE49-F238E27FC236}">
                <a16:creationId xmlns:a16="http://schemas.microsoft.com/office/drawing/2014/main" id="{6C6F5500-16CB-4696-8585-82378743B407}"/>
              </a:ext>
            </a:extLst>
          </p:cNvPr>
          <p:cNvGrpSpPr/>
          <p:nvPr/>
        </p:nvGrpSpPr>
        <p:grpSpPr>
          <a:xfrm>
            <a:off x="690563" y="4861511"/>
            <a:ext cx="9519744" cy="373670"/>
            <a:chOff x="2562895" y="1949202"/>
            <a:chExt cx="9519744" cy="373670"/>
          </a:xfrm>
        </p:grpSpPr>
        <p:sp>
          <p:nvSpPr>
            <p:cNvPr id="61" name="Freeform 4460">
              <a:extLst>
                <a:ext uri="{FF2B5EF4-FFF2-40B4-BE49-F238E27FC236}">
                  <a16:creationId xmlns:a16="http://schemas.microsoft.com/office/drawing/2014/main" id="{C90A3CA6-9066-4D62-A5C0-31B781A94EB8}"/>
                </a:ext>
              </a:extLst>
            </p:cNvPr>
            <p:cNvSpPr>
              <a:spLocks noEditPoints="1"/>
            </p:cNvSpPr>
            <p:nvPr/>
          </p:nvSpPr>
          <p:spPr bwMode="auto">
            <a:xfrm>
              <a:off x="2562895" y="1967272"/>
              <a:ext cx="355600" cy="355600"/>
            </a:xfrm>
            <a:custGeom>
              <a:avLst/>
              <a:gdLst>
                <a:gd name="T0" fmla="*/ 371 w 718"/>
                <a:gd name="T1" fmla="*/ 473 h 718"/>
                <a:gd name="T2" fmla="*/ 359 w 718"/>
                <a:gd name="T3" fmla="*/ 478 h 718"/>
                <a:gd name="T4" fmla="*/ 346 w 718"/>
                <a:gd name="T5" fmla="*/ 473 h 718"/>
                <a:gd name="T6" fmla="*/ 344 w 718"/>
                <a:gd name="T7" fmla="*/ 371 h 718"/>
                <a:gd name="T8" fmla="*/ 353 w 718"/>
                <a:gd name="T9" fmla="*/ 361 h 718"/>
                <a:gd name="T10" fmla="*/ 381 w 718"/>
                <a:gd name="T11" fmla="*/ 356 h 718"/>
                <a:gd name="T12" fmla="*/ 412 w 718"/>
                <a:gd name="T13" fmla="*/ 337 h 718"/>
                <a:gd name="T14" fmla="*/ 430 w 718"/>
                <a:gd name="T15" fmla="*/ 307 h 718"/>
                <a:gd name="T16" fmla="*/ 432 w 718"/>
                <a:gd name="T17" fmla="*/ 270 h 718"/>
                <a:gd name="T18" fmla="*/ 417 w 718"/>
                <a:gd name="T19" fmla="*/ 238 h 718"/>
                <a:gd name="T20" fmla="*/ 388 w 718"/>
                <a:gd name="T21" fmla="*/ 215 h 718"/>
                <a:gd name="T22" fmla="*/ 352 w 718"/>
                <a:gd name="T23" fmla="*/ 210 h 718"/>
                <a:gd name="T24" fmla="*/ 318 w 718"/>
                <a:gd name="T25" fmla="*/ 223 h 718"/>
                <a:gd name="T26" fmla="*/ 293 w 718"/>
                <a:gd name="T27" fmla="*/ 249 h 718"/>
                <a:gd name="T28" fmla="*/ 284 w 718"/>
                <a:gd name="T29" fmla="*/ 285 h 718"/>
                <a:gd name="T30" fmla="*/ 278 w 718"/>
                <a:gd name="T31" fmla="*/ 298 h 718"/>
                <a:gd name="T32" fmla="*/ 263 w 718"/>
                <a:gd name="T33" fmla="*/ 299 h 718"/>
                <a:gd name="T34" fmla="*/ 254 w 718"/>
                <a:gd name="T35" fmla="*/ 288 h 718"/>
                <a:gd name="T36" fmla="*/ 263 w 718"/>
                <a:gd name="T37" fmla="*/ 244 h 718"/>
                <a:gd name="T38" fmla="*/ 292 w 718"/>
                <a:gd name="T39" fmla="*/ 205 h 718"/>
                <a:gd name="T40" fmla="*/ 338 w 718"/>
                <a:gd name="T41" fmla="*/ 182 h 718"/>
                <a:gd name="T42" fmla="*/ 390 w 718"/>
                <a:gd name="T43" fmla="*/ 184 h 718"/>
                <a:gd name="T44" fmla="*/ 433 w 718"/>
                <a:gd name="T45" fmla="*/ 211 h 718"/>
                <a:gd name="T46" fmla="*/ 459 w 718"/>
                <a:gd name="T47" fmla="*/ 254 h 718"/>
                <a:gd name="T48" fmla="*/ 462 w 718"/>
                <a:gd name="T49" fmla="*/ 304 h 718"/>
                <a:gd name="T50" fmla="*/ 444 w 718"/>
                <a:gd name="T51" fmla="*/ 347 h 718"/>
                <a:gd name="T52" fmla="*/ 410 w 718"/>
                <a:gd name="T53" fmla="*/ 377 h 718"/>
                <a:gd name="T54" fmla="*/ 359 w 718"/>
                <a:gd name="T55" fmla="*/ 576 h 718"/>
                <a:gd name="T56" fmla="*/ 328 w 718"/>
                <a:gd name="T57" fmla="*/ 560 h 718"/>
                <a:gd name="T58" fmla="*/ 324 w 718"/>
                <a:gd name="T59" fmla="*/ 524 h 718"/>
                <a:gd name="T60" fmla="*/ 352 w 718"/>
                <a:gd name="T61" fmla="*/ 502 h 718"/>
                <a:gd name="T62" fmla="*/ 385 w 718"/>
                <a:gd name="T63" fmla="*/ 513 h 718"/>
                <a:gd name="T64" fmla="*/ 396 w 718"/>
                <a:gd name="T65" fmla="*/ 546 h 718"/>
                <a:gd name="T66" fmla="*/ 373 w 718"/>
                <a:gd name="T67" fmla="*/ 574 h 718"/>
                <a:gd name="T68" fmla="*/ 322 w 718"/>
                <a:gd name="T69" fmla="*/ 2 h 718"/>
                <a:gd name="T70" fmla="*/ 235 w 718"/>
                <a:gd name="T71" fmla="*/ 23 h 718"/>
                <a:gd name="T72" fmla="*/ 158 w 718"/>
                <a:gd name="T73" fmla="*/ 62 h 718"/>
                <a:gd name="T74" fmla="*/ 93 w 718"/>
                <a:gd name="T75" fmla="*/ 118 h 718"/>
                <a:gd name="T76" fmla="*/ 44 w 718"/>
                <a:gd name="T77" fmla="*/ 188 h 718"/>
                <a:gd name="T78" fmla="*/ 11 w 718"/>
                <a:gd name="T79" fmla="*/ 270 h 718"/>
                <a:gd name="T80" fmla="*/ 0 w 718"/>
                <a:gd name="T81" fmla="*/ 360 h 718"/>
                <a:gd name="T82" fmla="*/ 11 w 718"/>
                <a:gd name="T83" fmla="*/ 450 h 718"/>
                <a:gd name="T84" fmla="*/ 44 w 718"/>
                <a:gd name="T85" fmla="*/ 531 h 718"/>
                <a:gd name="T86" fmla="*/ 93 w 718"/>
                <a:gd name="T87" fmla="*/ 600 h 718"/>
                <a:gd name="T88" fmla="*/ 158 w 718"/>
                <a:gd name="T89" fmla="*/ 657 h 718"/>
                <a:gd name="T90" fmla="*/ 235 w 718"/>
                <a:gd name="T91" fmla="*/ 697 h 718"/>
                <a:gd name="T92" fmla="*/ 322 w 718"/>
                <a:gd name="T93" fmla="*/ 716 h 718"/>
                <a:gd name="T94" fmla="*/ 414 w 718"/>
                <a:gd name="T95" fmla="*/ 714 h 718"/>
                <a:gd name="T96" fmla="*/ 498 w 718"/>
                <a:gd name="T97" fmla="*/ 690 h 718"/>
                <a:gd name="T98" fmla="*/ 573 w 718"/>
                <a:gd name="T99" fmla="*/ 647 h 718"/>
                <a:gd name="T100" fmla="*/ 635 w 718"/>
                <a:gd name="T101" fmla="*/ 588 h 718"/>
                <a:gd name="T102" fmla="*/ 682 w 718"/>
                <a:gd name="T103" fmla="*/ 515 h 718"/>
                <a:gd name="T104" fmla="*/ 710 w 718"/>
                <a:gd name="T105" fmla="*/ 431 h 718"/>
                <a:gd name="T106" fmla="*/ 718 w 718"/>
                <a:gd name="T107" fmla="*/ 340 h 718"/>
                <a:gd name="T108" fmla="*/ 702 w 718"/>
                <a:gd name="T109" fmla="*/ 253 h 718"/>
                <a:gd name="T110" fmla="*/ 665 w 718"/>
                <a:gd name="T111" fmla="*/ 174 h 718"/>
                <a:gd name="T112" fmla="*/ 613 w 718"/>
                <a:gd name="T113" fmla="*/ 106 h 718"/>
                <a:gd name="T114" fmla="*/ 544 w 718"/>
                <a:gd name="T115" fmla="*/ 53 h 718"/>
                <a:gd name="T116" fmla="*/ 465 w 718"/>
                <a:gd name="T117" fmla="*/ 16 h 718"/>
                <a:gd name="T118" fmla="*/ 377 w 718"/>
                <a:gd name="T119" fmla="*/ 1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18" h="718">
                  <a:moveTo>
                    <a:pt x="374" y="390"/>
                  </a:moveTo>
                  <a:lnTo>
                    <a:pt x="374" y="463"/>
                  </a:lnTo>
                  <a:lnTo>
                    <a:pt x="373" y="467"/>
                  </a:lnTo>
                  <a:lnTo>
                    <a:pt x="373" y="470"/>
                  </a:lnTo>
                  <a:lnTo>
                    <a:pt x="371" y="473"/>
                  </a:lnTo>
                  <a:lnTo>
                    <a:pt x="370" y="475"/>
                  </a:lnTo>
                  <a:lnTo>
                    <a:pt x="367" y="476"/>
                  </a:lnTo>
                  <a:lnTo>
                    <a:pt x="365" y="477"/>
                  </a:lnTo>
                  <a:lnTo>
                    <a:pt x="361" y="478"/>
                  </a:lnTo>
                  <a:lnTo>
                    <a:pt x="359" y="478"/>
                  </a:lnTo>
                  <a:lnTo>
                    <a:pt x="356" y="478"/>
                  </a:lnTo>
                  <a:lnTo>
                    <a:pt x="353" y="477"/>
                  </a:lnTo>
                  <a:lnTo>
                    <a:pt x="351" y="476"/>
                  </a:lnTo>
                  <a:lnTo>
                    <a:pt x="349" y="475"/>
                  </a:lnTo>
                  <a:lnTo>
                    <a:pt x="346" y="473"/>
                  </a:lnTo>
                  <a:lnTo>
                    <a:pt x="345" y="470"/>
                  </a:lnTo>
                  <a:lnTo>
                    <a:pt x="344" y="467"/>
                  </a:lnTo>
                  <a:lnTo>
                    <a:pt x="344" y="463"/>
                  </a:lnTo>
                  <a:lnTo>
                    <a:pt x="344" y="375"/>
                  </a:lnTo>
                  <a:lnTo>
                    <a:pt x="344" y="371"/>
                  </a:lnTo>
                  <a:lnTo>
                    <a:pt x="345" y="368"/>
                  </a:lnTo>
                  <a:lnTo>
                    <a:pt x="346" y="366"/>
                  </a:lnTo>
                  <a:lnTo>
                    <a:pt x="349" y="364"/>
                  </a:lnTo>
                  <a:lnTo>
                    <a:pt x="351" y="362"/>
                  </a:lnTo>
                  <a:lnTo>
                    <a:pt x="353" y="361"/>
                  </a:lnTo>
                  <a:lnTo>
                    <a:pt x="356" y="360"/>
                  </a:lnTo>
                  <a:lnTo>
                    <a:pt x="359" y="360"/>
                  </a:lnTo>
                  <a:lnTo>
                    <a:pt x="367" y="359"/>
                  </a:lnTo>
                  <a:lnTo>
                    <a:pt x="374" y="358"/>
                  </a:lnTo>
                  <a:lnTo>
                    <a:pt x="381" y="356"/>
                  </a:lnTo>
                  <a:lnTo>
                    <a:pt x="388" y="353"/>
                  </a:lnTo>
                  <a:lnTo>
                    <a:pt x="395" y="350"/>
                  </a:lnTo>
                  <a:lnTo>
                    <a:pt x="401" y="347"/>
                  </a:lnTo>
                  <a:lnTo>
                    <a:pt x="406" y="343"/>
                  </a:lnTo>
                  <a:lnTo>
                    <a:pt x="412" y="337"/>
                  </a:lnTo>
                  <a:lnTo>
                    <a:pt x="417" y="332"/>
                  </a:lnTo>
                  <a:lnTo>
                    <a:pt x="421" y="327"/>
                  </a:lnTo>
                  <a:lnTo>
                    <a:pt x="425" y="320"/>
                  </a:lnTo>
                  <a:lnTo>
                    <a:pt x="428" y="314"/>
                  </a:lnTo>
                  <a:lnTo>
                    <a:pt x="430" y="307"/>
                  </a:lnTo>
                  <a:lnTo>
                    <a:pt x="432" y="300"/>
                  </a:lnTo>
                  <a:lnTo>
                    <a:pt x="433" y="292"/>
                  </a:lnTo>
                  <a:lnTo>
                    <a:pt x="434" y="285"/>
                  </a:lnTo>
                  <a:lnTo>
                    <a:pt x="433" y="277"/>
                  </a:lnTo>
                  <a:lnTo>
                    <a:pt x="432" y="270"/>
                  </a:lnTo>
                  <a:lnTo>
                    <a:pt x="430" y="262"/>
                  </a:lnTo>
                  <a:lnTo>
                    <a:pt x="428" y="256"/>
                  </a:lnTo>
                  <a:lnTo>
                    <a:pt x="425" y="249"/>
                  </a:lnTo>
                  <a:lnTo>
                    <a:pt x="421" y="243"/>
                  </a:lnTo>
                  <a:lnTo>
                    <a:pt x="417" y="238"/>
                  </a:lnTo>
                  <a:lnTo>
                    <a:pt x="412" y="232"/>
                  </a:lnTo>
                  <a:lnTo>
                    <a:pt x="406" y="227"/>
                  </a:lnTo>
                  <a:lnTo>
                    <a:pt x="401" y="223"/>
                  </a:lnTo>
                  <a:lnTo>
                    <a:pt x="395" y="218"/>
                  </a:lnTo>
                  <a:lnTo>
                    <a:pt x="388" y="215"/>
                  </a:lnTo>
                  <a:lnTo>
                    <a:pt x="381" y="213"/>
                  </a:lnTo>
                  <a:lnTo>
                    <a:pt x="374" y="211"/>
                  </a:lnTo>
                  <a:lnTo>
                    <a:pt x="367" y="210"/>
                  </a:lnTo>
                  <a:lnTo>
                    <a:pt x="359" y="210"/>
                  </a:lnTo>
                  <a:lnTo>
                    <a:pt x="352" y="210"/>
                  </a:lnTo>
                  <a:lnTo>
                    <a:pt x="344" y="211"/>
                  </a:lnTo>
                  <a:lnTo>
                    <a:pt x="337" y="213"/>
                  </a:lnTo>
                  <a:lnTo>
                    <a:pt x="329" y="215"/>
                  </a:lnTo>
                  <a:lnTo>
                    <a:pt x="323" y="218"/>
                  </a:lnTo>
                  <a:lnTo>
                    <a:pt x="318" y="223"/>
                  </a:lnTo>
                  <a:lnTo>
                    <a:pt x="311" y="227"/>
                  </a:lnTo>
                  <a:lnTo>
                    <a:pt x="306" y="232"/>
                  </a:lnTo>
                  <a:lnTo>
                    <a:pt x="301" y="238"/>
                  </a:lnTo>
                  <a:lnTo>
                    <a:pt x="297" y="243"/>
                  </a:lnTo>
                  <a:lnTo>
                    <a:pt x="293" y="249"/>
                  </a:lnTo>
                  <a:lnTo>
                    <a:pt x="290" y="256"/>
                  </a:lnTo>
                  <a:lnTo>
                    <a:pt x="288" y="262"/>
                  </a:lnTo>
                  <a:lnTo>
                    <a:pt x="285" y="270"/>
                  </a:lnTo>
                  <a:lnTo>
                    <a:pt x="284" y="277"/>
                  </a:lnTo>
                  <a:lnTo>
                    <a:pt x="284" y="285"/>
                  </a:lnTo>
                  <a:lnTo>
                    <a:pt x="283" y="288"/>
                  </a:lnTo>
                  <a:lnTo>
                    <a:pt x="283" y="290"/>
                  </a:lnTo>
                  <a:lnTo>
                    <a:pt x="281" y="293"/>
                  </a:lnTo>
                  <a:lnTo>
                    <a:pt x="280" y="295"/>
                  </a:lnTo>
                  <a:lnTo>
                    <a:pt x="278" y="298"/>
                  </a:lnTo>
                  <a:lnTo>
                    <a:pt x="275" y="299"/>
                  </a:lnTo>
                  <a:lnTo>
                    <a:pt x="273" y="299"/>
                  </a:lnTo>
                  <a:lnTo>
                    <a:pt x="269" y="300"/>
                  </a:lnTo>
                  <a:lnTo>
                    <a:pt x="266" y="299"/>
                  </a:lnTo>
                  <a:lnTo>
                    <a:pt x="263" y="299"/>
                  </a:lnTo>
                  <a:lnTo>
                    <a:pt x="261" y="298"/>
                  </a:lnTo>
                  <a:lnTo>
                    <a:pt x="259" y="295"/>
                  </a:lnTo>
                  <a:lnTo>
                    <a:pt x="257" y="293"/>
                  </a:lnTo>
                  <a:lnTo>
                    <a:pt x="255" y="290"/>
                  </a:lnTo>
                  <a:lnTo>
                    <a:pt x="254" y="288"/>
                  </a:lnTo>
                  <a:lnTo>
                    <a:pt x="254" y="285"/>
                  </a:lnTo>
                  <a:lnTo>
                    <a:pt x="254" y="274"/>
                  </a:lnTo>
                  <a:lnTo>
                    <a:pt x="257" y="263"/>
                  </a:lnTo>
                  <a:lnTo>
                    <a:pt x="259" y="254"/>
                  </a:lnTo>
                  <a:lnTo>
                    <a:pt x="263" y="244"/>
                  </a:lnTo>
                  <a:lnTo>
                    <a:pt x="267" y="236"/>
                  </a:lnTo>
                  <a:lnTo>
                    <a:pt x="273" y="226"/>
                  </a:lnTo>
                  <a:lnTo>
                    <a:pt x="278" y="218"/>
                  </a:lnTo>
                  <a:lnTo>
                    <a:pt x="285" y="211"/>
                  </a:lnTo>
                  <a:lnTo>
                    <a:pt x="292" y="205"/>
                  </a:lnTo>
                  <a:lnTo>
                    <a:pt x="300" y="198"/>
                  </a:lnTo>
                  <a:lnTo>
                    <a:pt x="309" y="193"/>
                  </a:lnTo>
                  <a:lnTo>
                    <a:pt x="319" y="188"/>
                  </a:lnTo>
                  <a:lnTo>
                    <a:pt x="328" y="184"/>
                  </a:lnTo>
                  <a:lnTo>
                    <a:pt x="338" y="182"/>
                  </a:lnTo>
                  <a:lnTo>
                    <a:pt x="349" y="180"/>
                  </a:lnTo>
                  <a:lnTo>
                    <a:pt x="359" y="180"/>
                  </a:lnTo>
                  <a:lnTo>
                    <a:pt x="370" y="180"/>
                  </a:lnTo>
                  <a:lnTo>
                    <a:pt x="380" y="182"/>
                  </a:lnTo>
                  <a:lnTo>
                    <a:pt x="390" y="184"/>
                  </a:lnTo>
                  <a:lnTo>
                    <a:pt x="400" y="188"/>
                  </a:lnTo>
                  <a:lnTo>
                    <a:pt x="408" y="193"/>
                  </a:lnTo>
                  <a:lnTo>
                    <a:pt x="417" y="198"/>
                  </a:lnTo>
                  <a:lnTo>
                    <a:pt x="426" y="205"/>
                  </a:lnTo>
                  <a:lnTo>
                    <a:pt x="433" y="211"/>
                  </a:lnTo>
                  <a:lnTo>
                    <a:pt x="439" y="218"/>
                  </a:lnTo>
                  <a:lnTo>
                    <a:pt x="446" y="226"/>
                  </a:lnTo>
                  <a:lnTo>
                    <a:pt x="451" y="236"/>
                  </a:lnTo>
                  <a:lnTo>
                    <a:pt x="456" y="244"/>
                  </a:lnTo>
                  <a:lnTo>
                    <a:pt x="459" y="254"/>
                  </a:lnTo>
                  <a:lnTo>
                    <a:pt x="461" y="263"/>
                  </a:lnTo>
                  <a:lnTo>
                    <a:pt x="463" y="274"/>
                  </a:lnTo>
                  <a:lnTo>
                    <a:pt x="463" y="285"/>
                  </a:lnTo>
                  <a:lnTo>
                    <a:pt x="463" y="294"/>
                  </a:lnTo>
                  <a:lnTo>
                    <a:pt x="462" y="304"/>
                  </a:lnTo>
                  <a:lnTo>
                    <a:pt x="460" y="314"/>
                  </a:lnTo>
                  <a:lnTo>
                    <a:pt x="457" y="322"/>
                  </a:lnTo>
                  <a:lnTo>
                    <a:pt x="453" y="331"/>
                  </a:lnTo>
                  <a:lnTo>
                    <a:pt x="448" y="339"/>
                  </a:lnTo>
                  <a:lnTo>
                    <a:pt x="444" y="347"/>
                  </a:lnTo>
                  <a:lnTo>
                    <a:pt x="437" y="354"/>
                  </a:lnTo>
                  <a:lnTo>
                    <a:pt x="431" y="361"/>
                  </a:lnTo>
                  <a:lnTo>
                    <a:pt x="425" y="367"/>
                  </a:lnTo>
                  <a:lnTo>
                    <a:pt x="417" y="373"/>
                  </a:lnTo>
                  <a:lnTo>
                    <a:pt x="410" y="377"/>
                  </a:lnTo>
                  <a:lnTo>
                    <a:pt x="401" y="381"/>
                  </a:lnTo>
                  <a:lnTo>
                    <a:pt x="392" y="384"/>
                  </a:lnTo>
                  <a:lnTo>
                    <a:pt x="383" y="387"/>
                  </a:lnTo>
                  <a:lnTo>
                    <a:pt x="374" y="390"/>
                  </a:lnTo>
                  <a:close/>
                  <a:moveTo>
                    <a:pt x="359" y="576"/>
                  </a:moveTo>
                  <a:lnTo>
                    <a:pt x="352" y="576"/>
                  </a:lnTo>
                  <a:lnTo>
                    <a:pt x="344" y="574"/>
                  </a:lnTo>
                  <a:lnTo>
                    <a:pt x="338" y="569"/>
                  </a:lnTo>
                  <a:lnTo>
                    <a:pt x="332" y="565"/>
                  </a:lnTo>
                  <a:lnTo>
                    <a:pt x="328" y="560"/>
                  </a:lnTo>
                  <a:lnTo>
                    <a:pt x="324" y="553"/>
                  </a:lnTo>
                  <a:lnTo>
                    <a:pt x="322" y="546"/>
                  </a:lnTo>
                  <a:lnTo>
                    <a:pt x="322" y="538"/>
                  </a:lnTo>
                  <a:lnTo>
                    <a:pt x="322" y="532"/>
                  </a:lnTo>
                  <a:lnTo>
                    <a:pt x="324" y="524"/>
                  </a:lnTo>
                  <a:lnTo>
                    <a:pt x="328" y="518"/>
                  </a:lnTo>
                  <a:lnTo>
                    <a:pt x="332" y="513"/>
                  </a:lnTo>
                  <a:lnTo>
                    <a:pt x="338" y="508"/>
                  </a:lnTo>
                  <a:lnTo>
                    <a:pt x="344" y="504"/>
                  </a:lnTo>
                  <a:lnTo>
                    <a:pt x="352" y="502"/>
                  </a:lnTo>
                  <a:lnTo>
                    <a:pt x="359" y="501"/>
                  </a:lnTo>
                  <a:lnTo>
                    <a:pt x="367" y="502"/>
                  </a:lnTo>
                  <a:lnTo>
                    <a:pt x="373" y="504"/>
                  </a:lnTo>
                  <a:lnTo>
                    <a:pt x="380" y="508"/>
                  </a:lnTo>
                  <a:lnTo>
                    <a:pt x="385" y="513"/>
                  </a:lnTo>
                  <a:lnTo>
                    <a:pt x="390" y="518"/>
                  </a:lnTo>
                  <a:lnTo>
                    <a:pt x="393" y="524"/>
                  </a:lnTo>
                  <a:lnTo>
                    <a:pt x="396" y="532"/>
                  </a:lnTo>
                  <a:lnTo>
                    <a:pt x="397" y="538"/>
                  </a:lnTo>
                  <a:lnTo>
                    <a:pt x="396" y="546"/>
                  </a:lnTo>
                  <a:lnTo>
                    <a:pt x="393" y="553"/>
                  </a:lnTo>
                  <a:lnTo>
                    <a:pt x="390" y="560"/>
                  </a:lnTo>
                  <a:lnTo>
                    <a:pt x="385" y="565"/>
                  </a:lnTo>
                  <a:lnTo>
                    <a:pt x="380" y="569"/>
                  </a:lnTo>
                  <a:lnTo>
                    <a:pt x="373" y="574"/>
                  </a:lnTo>
                  <a:lnTo>
                    <a:pt x="367" y="576"/>
                  </a:lnTo>
                  <a:lnTo>
                    <a:pt x="359" y="576"/>
                  </a:lnTo>
                  <a:close/>
                  <a:moveTo>
                    <a:pt x="359" y="0"/>
                  </a:moveTo>
                  <a:lnTo>
                    <a:pt x="340" y="1"/>
                  </a:lnTo>
                  <a:lnTo>
                    <a:pt x="322" y="2"/>
                  </a:lnTo>
                  <a:lnTo>
                    <a:pt x="305" y="4"/>
                  </a:lnTo>
                  <a:lnTo>
                    <a:pt x="286" y="8"/>
                  </a:lnTo>
                  <a:lnTo>
                    <a:pt x="269" y="12"/>
                  </a:lnTo>
                  <a:lnTo>
                    <a:pt x="252" y="16"/>
                  </a:lnTo>
                  <a:lnTo>
                    <a:pt x="235" y="23"/>
                  </a:lnTo>
                  <a:lnTo>
                    <a:pt x="219" y="29"/>
                  </a:lnTo>
                  <a:lnTo>
                    <a:pt x="203" y="36"/>
                  </a:lnTo>
                  <a:lnTo>
                    <a:pt x="188" y="44"/>
                  </a:lnTo>
                  <a:lnTo>
                    <a:pt x="173" y="53"/>
                  </a:lnTo>
                  <a:lnTo>
                    <a:pt x="158" y="62"/>
                  </a:lnTo>
                  <a:lnTo>
                    <a:pt x="144" y="72"/>
                  </a:lnTo>
                  <a:lnTo>
                    <a:pt x="130" y="83"/>
                  </a:lnTo>
                  <a:lnTo>
                    <a:pt x="117" y="94"/>
                  </a:lnTo>
                  <a:lnTo>
                    <a:pt x="106" y="106"/>
                  </a:lnTo>
                  <a:lnTo>
                    <a:pt x="93" y="118"/>
                  </a:lnTo>
                  <a:lnTo>
                    <a:pt x="82" y="132"/>
                  </a:lnTo>
                  <a:lnTo>
                    <a:pt x="71" y="145"/>
                  </a:lnTo>
                  <a:lnTo>
                    <a:pt x="62" y="159"/>
                  </a:lnTo>
                  <a:lnTo>
                    <a:pt x="52" y="174"/>
                  </a:lnTo>
                  <a:lnTo>
                    <a:pt x="44" y="188"/>
                  </a:lnTo>
                  <a:lnTo>
                    <a:pt x="35" y="205"/>
                  </a:lnTo>
                  <a:lnTo>
                    <a:pt x="29" y="220"/>
                  </a:lnTo>
                  <a:lnTo>
                    <a:pt x="22" y="237"/>
                  </a:lnTo>
                  <a:lnTo>
                    <a:pt x="16" y="253"/>
                  </a:lnTo>
                  <a:lnTo>
                    <a:pt x="11" y="270"/>
                  </a:lnTo>
                  <a:lnTo>
                    <a:pt x="7" y="287"/>
                  </a:lnTo>
                  <a:lnTo>
                    <a:pt x="4" y="305"/>
                  </a:lnTo>
                  <a:lnTo>
                    <a:pt x="2" y="322"/>
                  </a:lnTo>
                  <a:lnTo>
                    <a:pt x="1" y="340"/>
                  </a:lnTo>
                  <a:lnTo>
                    <a:pt x="0" y="360"/>
                  </a:lnTo>
                  <a:lnTo>
                    <a:pt x="1" y="378"/>
                  </a:lnTo>
                  <a:lnTo>
                    <a:pt x="2" y="396"/>
                  </a:lnTo>
                  <a:lnTo>
                    <a:pt x="4" y="414"/>
                  </a:lnTo>
                  <a:lnTo>
                    <a:pt x="7" y="431"/>
                  </a:lnTo>
                  <a:lnTo>
                    <a:pt x="11" y="450"/>
                  </a:lnTo>
                  <a:lnTo>
                    <a:pt x="16" y="467"/>
                  </a:lnTo>
                  <a:lnTo>
                    <a:pt x="22" y="483"/>
                  </a:lnTo>
                  <a:lnTo>
                    <a:pt x="29" y="499"/>
                  </a:lnTo>
                  <a:lnTo>
                    <a:pt x="35" y="515"/>
                  </a:lnTo>
                  <a:lnTo>
                    <a:pt x="44" y="531"/>
                  </a:lnTo>
                  <a:lnTo>
                    <a:pt x="52" y="546"/>
                  </a:lnTo>
                  <a:lnTo>
                    <a:pt x="62" y="560"/>
                  </a:lnTo>
                  <a:lnTo>
                    <a:pt x="71" y="575"/>
                  </a:lnTo>
                  <a:lnTo>
                    <a:pt x="82" y="588"/>
                  </a:lnTo>
                  <a:lnTo>
                    <a:pt x="93" y="600"/>
                  </a:lnTo>
                  <a:lnTo>
                    <a:pt x="106" y="613"/>
                  </a:lnTo>
                  <a:lnTo>
                    <a:pt x="117" y="625"/>
                  </a:lnTo>
                  <a:lnTo>
                    <a:pt x="130" y="637"/>
                  </a:lnTo>
                  <a:lnTo>
                    <a:pt x="144" y="647"/>
                  </a:lnTo>
                  <a:lnTo>
                    <a:pt x="158" y="657"/>
                  </a:lnTo>
                  <a:lnTo>
                    <a:pt x="173" y="667"/>
                  </a:lnTo>
                  <a:lnTo>
                    <a:pt x="188" y="675"/>
                  </a:lnTo>
                  <a:lnTo>
                    <a:pt x="203" y="683"/>
                  </a:lnTo>
                  <a:lnTo>
                    <a:pt x="219" y="690"/>
                  </a:lnTo>
                  <a:lnTo>
                    <a:pt x="235" y="697"/>
                  </a:lnTo>
                  <a:lnTo>
                    <a:pt x="252" y="702"/>
                  </a:lnTo>
                  <a:lnTo>
                    <a:pt x="269" y="707"/>
                  </a:lnTo>
                  <a:lnTo>
                    <a:pt x="286" y="711"/>
                  </a:lnTo>
                  <a:lnTo>
                    <a:pt x="305" y="714"/>
                  </a:lnTo>
                  <a:lnTo>
                    <a:pt x="322" y="716"/>
                  </a:lnTo>
                  <a:lnTo>
                    <a:pt x="340" y="718"/>
                  </a:lnTo>
                  <a:lnTo>
                    <a:pt x="359" y="718"/>
                  </a:lnTo>
                  <a:lnTo>
                    <a:pt x="377" y="718"/>
                  </a:lnTo>
                  <a:lnTo>
                    <a:pt x="396" y="716"/>
                  </a:lnTo>
                  <a:lnTo>
                    <a:pt x="414" y="714"/>
                  </a:lnTo>
                  <a:lnTo>
                    <a:pt x="431" y="711"/>
                  </a:lnTo>
                  <a:lnTo>
                    <a:pt x="448" y="707"/>
                  </a:lnTo>
                  <a:lnTo>
                    <a:pt x="465" y="702"/>
                  </a:lnTo>
                  <a:lnTo>
                    <a:pt x="482" y="697"/>
                  </a:lnTo>
                  <a:lnTo>
                    <a:pt x="498" y="690"/>
                  </a:lnTo>
                  <a:lnTo>
                    <a:pt x="514" y="683"/>
                  </a:lnTo>
                  <a:lnTo>
                    <a:pt x="529" y="675"/>
                  </a:lnTo>
                  <a:lnTo>
                    <a:pt x="544" y="667"/>
                  </a:lnTo>
                  <a:lnTo>
                    <a:pt x="559" y="657"/>
                  </a:lnTo>
                  <a:lnTo>
                    <a:pt x="573" y="647"/>
                  </a:lnTo>
                  <a:lnTo>
                    <a:pt x="587" y="637"/>
                  </a:lnTo>
                  <a:lnTo>
                    <a:pt x="600" y="625"/>
                  </a:lnTo>
                  <a:lnTo>
                    <a:pt x="613" y="613"/>
                  </a:lnTo>
                  <a:lnTo>
                    <a:pt x="625" y="600"/>
                  </a:lnTo>
                  <a:lnTo>
                    <a:pt x="635" y="588"/>
                  </a:lnTo>
                  <a:lnTo>
                    <a:pt x="646" y="575"/>
                  </a:lnTo>
                  <a:lnTo>
                    <a:pt x="657" y="560"/>
                  </a:lnTo>
                  <a:lnTo>
                    <a:pt x="665" y="546"/>
                  </a:lnTo>
                  <a:lnTo>
                    <a:pt x="675" y="531"/>
                  </a:lnTo>
                  <a:lnTo>
                    <a:pt x="682" y="515"/>
                  </a:lnTo>
                  <a:lnTo>
                    <a:pt x="690" y="499"/>
                  </a:lnTo>
                  <a:lnTo>
                    <a:pt x="696" y="483"/>
                  </a:lnTo>
                  <a:lnTo>
                    <a:pt x="702" y="467"/>
                  </a:lnTo>
                  <a:lnTo>
                    <a:pt x="707" y="450"/>
                  </a:lnTo>
                  <a:lnTo>
                    <a:pt x="710" y="431"/>
                  </a:lnTo>
                  <a:lnTo>
                    <a:pt x="713" y="414"/>
                  </a:lnTo>
                  <a:lnTo>
                    <a:pt x="716" y="396"/>
                  </a:lnTo>
                  <a:lnTo>
                    <a:pt x="718" y="378"/>
                  </a:lnTo>
                  <a:lnTo>
                    <a:pt x="718" y="360"/>
                  </a:lnTo>
                  <a:lnTo>
                    <a:pt x="718" y="340"/>
                  </a:lnTo>
                  <a:lnTo>
                    <a:pt x="716" y="322"/>
                  </a:lnTo>
                  <a:lnTo>
                    <a:pt x="713" y="305"/>
                  </a:lnTo>
                  <a:lnTo>
                    <a:pt x="710" y="287"/>
                  </a:lnTo>
                  <a:lnTo>
                    <a:pt x="707" y="270"/>
                  </a:lnTo>
                  <a:lnTo>
                    <a:pt x="702" y="253"/>
                  </a:lnTo>
                  <a:lnTo>
                    <a:pt x="696" y="237"/>
                  </a:lnTo>
                  <a:lnTo>
                    <a:pt x="690" y="220"/>
                  </a:lnTo>
                  <a:lnTo>
                    <a:pt x="682" y="205"/>
                  </a:lnTo>
                  <a:lnTo>
                    <a:pt x="675" y="188"/>
                  </a:lnTo>
                  <a:lnTo>
                    <a:pt x="665" y="174"/>
                  </a:lnTo>
                  <a:lnTo>
                    <a:pt x="657" y="159"/>
                  </a:lnTo>
                  <a:lnTo>
                    <a:pt x="646" y="145"/>
                  </a:lnTo>
                  <a:lnTo>
                    <a:pt x="635" y="132"/>
                  </a:lnTo>
                  <a:lnTo>
                    <a:pt x="625" y="118"/>
                  </a:lnTo>
                  <a:lnTo>
                    <a:pt x="613" y="106"/>
                  </a:lnTo>
                  <a:lnTo>
                    <a:pt x="600" y="94"/>
                  </a:lnTo>
                  <a:lnTo>
                    <a:pt x="587" y="83"/>
                  </a:lnTo>
                  <a:lnTo>
                    <a:pt x="573" y="72"/>
                  </a:lnTo>
                  <a:lnTo>
                    <a:pt x="559" y="62"/>
                  </a:lnTo>
                  <a:lnTo>
                    <a:pt x="544" y="53"/>
                  </a:lnTo>
                  <a:lnTo>
                    <a:pt x="529" y="44"/>
                  </a:lnTo>
                  <a:lnTo>
                    <a:pt x="514" y="36"/>
                  </a:lnTo>
                  <a:lnTo>
                    <a:pt x="498" y="29"/>
                  </a:lnTo>
                  <a:lnTo>
                    <a:pt x="482" y="23"/>
                  </a:lnTo>
                  <a:lnTo>
                    <a:pt x="465" y="16"/>
                  </a:lnTo>
                  <a:lnTo>
                    <a:pt x="448" y="12"/>
                  </a:lnTo>
                  <a:lnTo>
                    <a:pt x="431" y="8"/>
                  </a:lnTo>
                  <a:lnTo>
                    <a:pt x="414" y="4"/>
                  </a:lnTo>
                  <a:lnTo>
                    <a:pt x="396" y="2"/>
                  </a:lnTo>
                  <a:lnTo>
                    <a:pt x="377" y="1"/>
                  </a:lnTo>
                  <a:lnTo>
                    <a:pt x="359" y="0"/>
                  </a:lnTo>
                  <a:close/>
                </a:path>
              </a:pathLst>
            </a:custGeom>
            <a:solidFill>
              <a:schemeClr val="accent5">
                <a:lumMod val="75000"/>
              </a:schemeClr>
            </a:solidFill>
            <a:ln>
              <a:noFill/>
            </a:ln>
          </p:spPr>
          <p:txBody>
            <a:bodyPr vert="horz" wrap="square" lIns="91440" tIns="45720" rIns="91440" bIns="45720" numCol="1" anchor="t" anchorCtr="0" compatLnSpc="1">
              <a:prstTxWarp prst="textNoShape">
                <a:avLst/>
              </a:prstTxWarp>
            </a:bodyPr>
            <a:lstStyle/>
            <a:p>
              <a:endParaRPr lang="en-US" sz="2400">
                <a:latin typeface="Quicksand" pitchFamily="2" charset="0"/>
              </a:endParaRPr>
            </a:p>
          </p:txBody>
        </p:sp>
        <p:sp>
          <p:nvSpPr>
            <p:cNvPr id="62" name="TextBox 61">
              <a:extLst>
                <a:ext uri="{FF2B5EF4-FFF2-40B4-BE49-F238E27FC236}">
                  <a16:creationId xmlns:a16="http://schemas.microsoft.com/office/drawing/2014/main" id="{CB7312FB-E02C-4633-8B15-ADC01FA6BFE5}"/>
                </a:ext>
              </a:extLst>
            </p:cNvPr>
            <p:cNvSpPr txBox="1"/>
            <p:nvPr/>
          </p:nvSpPr>
          <p:spPr>
            <a:xfrm>
              <a:off x="3129913" y="1949202"/>
              <a:ext cx="8952726" cy="369332"/>
            </a:xfrm>
            <a:prstGeom prst="rect">
              <a:avLst/>
            </a:prstGeom>
            <a:noFill/>
          </p:spPr>
          <p:txBody>
            <a:bodyPr wrap="square" lIns="0" tIns="0" rIns="0" bIns="0" rtlCol="0">
              <a:spAutoFit/>
            </a:bodyPr>
            <a:lstStyle/>
            <a:p>
              <a:r>
                <a:rPr lang="en-US" sz="2400">
                  <a:latin typeface="Quicksand" pitchFamily="2" charset="0"/>
                </a:rPr>
                <a:t>Ví dụ: Khai báo một event Click:</a:t>
              </a:r>
            </a:p>
          </p:txBody>
        </p:sp>
      </p:grpSp>
      <p:sp>
        <p:nvSpPr>
          <p:cNvPr id="63" name="TextBox 62">
            <a:extLst>
              <a:ext uri="{FF2B5EF4-FFF2-40B4-BE49-F238E27FC236}">
                <a16:creationId xmlns:a16="http://schemas.microsoft.com/office/drawing/2014/main" id="{CE437A5C-DBD6-42CE-B8A5-2639B6D1BF98}"/>
              </a:ext>
            </a:extLst>
          </p:cNvPr>
          <p:cNvSpPr txBox="1"/>
          <p:nvPr/>
        </p:nvSpPr>
        <p:spPr>
          <a:xfrm>
            <a:off x="1276631" y="5484251"/>
            <a:ext cx="10374031" cy="738664"/>
          </a:xfrm>
          <a:prstGeom prst="rect">
            <a:avLst/>
          </a:prstGeom>
          <a:noFill/>
        </p:spPr>
        <p:txBody>
          <a:bodyPr wrap="square" lIns="0" tIns="0" rIns="0" bIns="0" rtlCol="0">
            <a:spAutoFit/>
          </a:bodyPr>
          <a:lstStyle/>
          <a:p>
            <a:r>
              <a:rPr lang="en-US" sz="2400">
                <a:latin typeface="Quicksand" pitchFamily="2" charset="0"/>
              </a:rPr>
              <a:t>public delegate void EventHandler(object sender, EventArgs e);</a:t>
            </a:r>
          </a:p>
          <a:p>
            <a:r>
              <a:rPr lang="en-US" sz="2400">
                <a:latin typeface="Quicksand" pitchFamily="2" charset="0"/>
              </a:rPr>
              <a:t>public event EventHandler Click;</a:t>
            </a:r>
          </a:p>
        </p:txBody>
      </p:sp>
    </p:spTree>
    <p:extLst>
      <p:ext uri="{BB962C8B-B14F-4D97-AF65-F5344CB8AC3E}">
        <p14:creationId xmlns:p14="http://schemas.microsoft.com/office/powerpoint/2010/main" val="2125589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right)">
                                      <p:cBhvr>
                                        <p:cTn id="7" dur="500"/>
                                        <p:tgtEl>
                                          <p:spTgt spid="3"/>
                                        </p:tgtEl>
                                      </p:cBhvr>
                                    </p:animEffect>
                                  </p:childTnLst>
                                </p:cTn>
                              </p:par>
                              <p:par>
                                <p:cTn id="8" presetID="22" presetClass="entr" presetSubtype="8" fill="hold" nodeType="withEffect">
                                  <p:stCondLst>
                                    <p:cond delay="0"/>
                                  </p:stCondLst>
                                  <p:childTnLst>
                                    <p:set>
                                      <p:cBhvr>
                                        <p:cTn id="9" dur="1" fill="hold">
                                          <p:stCondLst>
                                            <p:cond delay="0"/>
                                          </p:stCondLst>
                                        </p:cTn>
                                        <p:tgtEl>
                                          <p:spTgt spid="4">
                                            <p:txEl>
                                              <p:pRg st="0" end="0"/>
                                            </p:txEl>
                                          </p:spTgt>
                                        </p:tgtEl>
                                        <p:attrNameLst>
                                          <p:attrName>style.visibility</p:attrName>
                                        </p:attrNameLst>
                                      </p:cBhvr>
                                      <p:to>
                                        <p:strVal val="visible"/>
                                      </p:to>
                                    </p:set>
                                    <p:animEffect transition="in" filter="wipe(left)">
                                      <p:cBhvr>
                                        <p:cTn id="10" dur="500"/>
                                        <p:tgtEl>
                                          <p:spTgt spid="4">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34"/>
                                        </p:tgtEl>
                                        <p:attrNameLst>
                                          <p:attrName>style.visibility</p:attrName>
                                        </p:attrNameLst>
                                      </p:cBhvr>
                                      <p:to>
                                        <p:strVal val="visible"/>
                                      </p:to>
                                    </p:set>
                                    <p:animEffect transition="in" filter="wipe(left)">
                                      <p:cBhvr>
                                        <p:cTn id="15" dur="500"/>
                                        <p:tgtEl>
                                          <p:spTgt spid="34"/>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48"/>
                                        </p:tgtEl>
                                        <p:attrNameLst>
                                          <p:attrName>style.visibility</p:attrName>
                                        </p:attrNameLst>
                                      </p:cBhvr>
                                      <p:to>
                                        <p:strVal val="visible"/>
                                      </p:to>
                                    </p:set>
                                    <p:animEffect transition="in" filter="wipe(left)">
                                      <p:cBhvr>
                                        <p:cTn id="20" dur="500"/>
                                        <p:tgtEl>
                                          <p:spTgt spid="48"/>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53"/>
                                        </p:tgtEl>
                                        <p:attrNameLst>
                                          <p:attrName>style.visibility</p:attrName>
                                        </p:attrNameLst>
                                      </p:cBhvr>
                                      <p:to>
                                        <p:strVal val="visible"/>
                                      </p:to>
                                    </p:set>
                                    <p:animEffect transition="in" filter="wipe(left)">
                                      <p:cBhvr>
                                        <p:cTn id="25" dur="500"/>
                                        <p:tgtEl>
                                          <p:spTgt spid="53"/>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56"/>
                                        </p:tgtEl>
                                        <p:attrNameLst>
                                          <p:attrName>style.visibility</p:attrName>
                                        </p:attrNameLst>
                                      </p:cBhvr>
                                      <p:to>
                                        <p:strVal val="visible"/>
                                      </p:to>
                                    </p:set>
                                    <p:animEffect transition="in" filter="wipe(left)">
                                      <p:cBhvr>
                                        <p:cTn id="30" dur="500"/>
                                        <p:tgtEl>
                                          <p:spTgt spid="56"/>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60"/>
                                        </p:tgtEl>
                                        <p:attrNameLst>
                                          <p:attrName>style.visibility</p:attrName>
                                        </p:attrNameLst>
                                      </p:cBhvr>
                                      <p:to>
                                        <p:strVal val="visible"/>
                                      </p:to>
                                    </p:set>
                                    <p:animEffect transition="in" filter="wipe(left)">
                                      <p:cBhvr>
                                        <p:cTn id="35" dur="500"/>
                                        <p:tgtEl>
                                          <p:spTgt spid="60"/>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63"/>
                                        </p:tgtEl>
                                        <p:attrNameLst>
                                          <p:attrName>style.visibility</p:attrName>
                                        </p:attrNameLst>
                                      </p:cBhvr>
                                      <p:to>
                                        <p:strVal val="visible"/>
                                      </p:to>
                                    </p:set>
                                    <p:animEffect transition="in" filter="wipe(left)">
                                      <p:cBhvr>
                                        <p:cTn id="40"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ight Triangle 1">
            <a:extLst>
              <a:ext uri="{FF2B5EF4-FFF2-40B4-BE49-F238E27FC236}">
                <a16:creationId xmlns:a16="http://schemas.microsoft.com/office/drawing/2014/main" id="{5412B7D6-9400-4B66-8814-DCF81BEB0C5A}"/>
              </a:ext>
            </a:extLst>
          </p:cNvPr>
          <p:cNvSpPr/>
          <p:nvPr/>
        </p:nvSpPr>
        <p:spPr>
          <a:xfrm rot="5400000" flipH="1">
            <a:off x="0" y="5372100"/>
            <a:ext cx="1485900" cy="1485900"/>
          </a:xfrm>
          <a:prstGeom prst="rtTriangle">
            <a:avLst/>
          </a:prstGeom>
          <a:solidFill>
            <a:srgbClr val="EF95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64ABBA9B-1329-47B1-9E6B-E01B6F3823E7}"/>
              </a:ext>
            </a:extLst>
          </p:cNvPr>
          <p:cNvSpPr/>
          <p:nvPr/>
        </p:nvSpPr>
        <p:spPr>
          <a:xfrm>
            <a:off x="10058400" y="97712"/>
            <a:ext cx="2133600" cy="177800"/>
          </a:xfrm>
          <a:prstGeom prst="rect">
            <a:avLst/>
          </a:prstGeom>
          <a:solidFill>
            <a:srgbClr val="9ED3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D575CD53-6108-481A-A31F-305A2B59F755}"/>
              </a:ext>
            </a:extLst>
          </p:cNvPr>
          <p:cNvSpPr txBox="1"/>
          <p:nvPr/>
        </p:nvSpPr>
        <p:spPr>
          <a:xfrm>
            <a:off x="690563" y="314325"/>
            <a:ext cx="10808351" cy="553998"/>
          </a:xfrm>
          <a:prstGeom prst="rect">
            <a:avLst/>
          </a:prstGeom>
          <a:noFill/>
        </p:spPr>
        <p:txBody>
          <a:bodyPr wrap="square" lIns="0" tIns="0" rIns="0" bIns="0" rtlCol="0" anchor="t">
            <a:spAutoFit/>
          </a:bodyPr>
          <a:lstStyle/>
          <a:p>
            <a:r>
              <a:rPr lang="en-US" sz="3600" b="1">
                <a:latin typeface="+mj-lt"/>
              </a:rPr>
              <a:t>MÔ HÌNH </a:t>
            </a:r>
            <a:r>
              <a:rPr lang="en-US" sz="3600">
                <a:latin typeface="+mj-lt"/>
              </a:rPr>
              <a:t>PUBLISING AND SUBSCRIBING EVENTS</a:t>
            </a:r>
          </a:p>
        </p:txBody>
      </p:sp>
      <p:sp>
        <p:nvSpPr>
          <p:cNvPr id="7" name="Slide Number Placeholder 6">
            <a:extLst>
              <a:ext uri="{FF2B5EF4-FFF2-40B4-BE49-F238E27FC236}">
                <a16:creationId xmlns:a16="http://schemas.microsoft.com/office/drawing/2014/main" id="{62E62710-286F-4B00-9BF4-C4E48604ED0D}"/>
              </a:ext>
            </a:extLst>
          </p:cNvPr>
          <p:cNvSpPr>
            <a:spLocks noGrp="1"/>
          </p:cNvSpPr>
          <p:nvPr>
            <p:ph type="sldNum" sz="quarter" idx="12"/>
          </p:nvPr>
        </p:nvSpPr>
        <p:spPr/>
        <p:txBody>
          <a:bodyPr/>
          <a:lstStyle/>
          <a:p>
            <a:fld id="{8104C915-17D6-486A-86EC-048CBE10C825}" type="slidenum">
              <a:rPr lang="en-US" smtClean="0"/>
              <a:t>9</a:t>
            </a:fld>
            <a:endParaRPr lang="en-US"/>
          </a:p>
        </p:txBody>
      </p:sp>
      <p:sp>
        <p:nvSpPr>
          <p:cNvPr id="5" name="Rectangle 4">
            <a:extLst>
              <a:ext uri="{FF2B5EF4-FFF2-40B4-BE49-F238E27FC236}">
                <a16:creationId xmlns:a16="http://schemas.microsoft.com/office/drawing/2014/main" id="{852092E7-051D-4323-AA2A-7B4D3F354C35}"/>
              </a:ext>
            </a:extLst>
          </p:cNvPr>
          <p:cNvSpPr/>
          <p:nvPr/>
        </p:nvSpPr>
        <p:spPr>
          <a:xfrm>
            <a:off x="3624642" y="955972"/>
            <a:ext cx="5021783" cy="369332"/>
          </a:xfrm>
          <a:prstGeom prst="rect">
            <a:avLst/>
          </a:prstGeom>
          <a:noFill/>
        </p:spPr>
        <p:txBody>
          <a:bodyPr wrap="square" lIns="91440" tIns="45720" rIns="91440" bIns="45720">
            <a:spAutoFit/>
          </a:bodyPr>
          <a:lstStyle/>
          <a:p>
            <a:r>
              <a:rPr lang="en-US" b="0" cap="none" spc="0">
                <a:ln w="0"/>
                <a:solidFill>
                  <a:schemeClr val="tx1"/>
                </a:solidFill>
                <a:effectLst>
                  <a:outerShdw blurRad="38100" dist="19050" dir="2700000" algn="tl" rotWithShape="0">
                    <a:schemeClr val="dk1">
                      <a:alpha val="40000"/>
                    </a:schemeClr>
                  </a:outerShdw>
                </a:effectLst>
                <a:latin typeface="Quicksand" pitchFamily="2" charset="0"/>
              </a:rPr>
              <a:t>User control (Publisher)</a:t>
            </a:r>
          </a:p>
        </p:txBody>
      </p:sp>
      <p:sp>
        <p:nvSpPr>
          <p:cNvPr id="6" name="Rectangle 5">
            <a:extLst>
              <a:ext uri="{FF2B5EF4-FFF2-40B4-BE49-F238E27FC236}">
                <a16:creationId xmlns:a16="http://schemas.microsoft.com/office/drawing/2014/main" id="{9F670640-86FE-4F8B-A6E8-3C07836DF6C6}"/>
              </a:ext>
            </a:extLst>
          </p:cNvPr>
          <p:cNvSpPr/>
          <p:nvPr/>
        </p:nvSpPr>
        <p:spPr>
          <a:xfrm>
            <a:off x="3624642" y="1373223"/>
            <a:ext cx="4942717" cy="1559034"/>
          </a:xfrm>
          <a:prstGeom prst="rect">
            <a:avLst/>
          </a:prstGeom>
          <a:solidFill>
            <a:srgbClr val="9ED3D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tx1"/>
              </a:solidFill>
              <a:effectLst>
                <a:outerShdw blurRad="38100" dist="19050" dir="2700000" algn="tl" rotWithShape="0">
                  <a:schemeClr val="dk1">
                    <a:alpha val="40000"/>
                  </a:schemeClr>
                </a:outerShdw>
              </a:effectLst>
            </a:endParaRPr>
          </a:p>
        </p:txBody>
      </p:sp>
      <p:sp>
        <p:nvSpPr>
          <p:cNvPr id="11" name="Rectangle 10">
            <a:extLst>
              <a:ext uri="{FF2B5EF4-FFF2-40B4-BE49-F238E27FC236}">
                <a16:creationId xmlns:a16="http://schemas.microsoft.com/office/drawing/2014/main" id="{7C1C51D0-52D8-496D-9999-AA0C1F9A11AA}"/>
              </a:ext>
            </a:extLst>
          </p:cNvPr>
          <p:cNvSpPr/>
          <p:nvPr/>
        </p:nvSpPr>
        <p:spPr>
          <a:xfrm>
            <a:off x="3790897" y="1506646"/>
            <a:ext cx="4610207" cy="3385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34F9B788-CDB5-4BEE-A5AE-822630213587}"/>
              </a:ext>
            </a:extLst>
          </p:cNvPr>
          <p:cNvSpPr/>
          <p:nvPr/>
        </p:nvSpPr>
        <p:spPr>
          <a:xfrm>
            <a:off x="3790898" y="1506646"/>
            <a:ext cx="4610206" cy="338554"/>
          </a:xfrm>
          <a:prstGeom prst="rect">
            <a:avLst/>
          </a:prstGeom>
          <a:noFill/>
        </p:spPr>
        <p:txBody>
          <a:bodyPr wrap="square" lIns="91440" tIns="45720" rIns="91440" bIns="45720">
            <a:spAutoFit/>
          </a:bodyPr>
          <a:lstStyle/>
          <a:p>
            <a:pPr algn="ctr"/>
            <a:r>
              <a:rPr lang="en-US" sz="1600" b="0" cap="none" spc="0">
                <a:ln w="0"/>
                <a:solidFill>
                  <a:schemeClr val="tx1"/>
                </a:solidFill>
                <a:effectLst>
                  <a:outerShdw blurRad="38100" dist="19050" dir="2700000" algn="tl" rotWithShape="0">
                    <a:schemeClr val="dk1">
                      <a:alpha val="40000"/>
                    </a:schemeClr>
                  </a:outerShdw>
                </a:effectLst>
                <a:latin typeface="Quicksand" pitchFamily="2" charset="0"/>
              </a:rPr>
              <a:t>Kh</a:t>
            </a:r>
            <a:r>
              <a:rPr lang="en-US" sz="1600">
                <a:ln w="0"/>
                <a:effectLst>
                  <a:outerShdw blurRad="38100" dist="19050" dir="2700000" algn="tl" rotWithShape="0">
                    <a:schemeClr val="dk1">
                      <a:alpha val="40000"/>
                    </a:schemeClr>
                  </a:outerShdw>
                </a:effectLst>
                <a:latin typeface="Quicksand" pitchFamily="2" charset="0"/>
              </a:rPr>
              <a:t>ởi tạo Delegate</a:t>
            </a:r>
            <a:endParaRPr lang="en-US" sz="1600" b="0" cap="none" spc="0">
              <a:ln w="0"/>
              <a:solidFill>
                <a:schemeClr val="tx1"/>
              </a:solidFill>
              <a:effectLst>
                <a:outerShdw blurRad="38100" dist="19050" dir="2700000" algn="tl" rotWithShape="0">
                  <a:schemeClr val="dk1">
                    <a:alpha val="40000"/>
                  </a:schemeClr>
                </a:outerShdw>
              </a:effectLst>
              <a:latin typeface="Quicksand" pitchFamily="2" charset="0"/>
            </a:endParaRPr>
          </a:p>
        </p:txBody>
      </p:sp>
      <p:sp>
        <p:nvSpPr>
          <p:cNvPr id="39" name="Rectangle 38">
            <a:extLst>
              <a:ext uri="{FF2B5EF4-FFF2-40B4-BE49-F238E27FC236}">
                <a16:creationId xmlns:a16="http://schemas.microsoft.com/office/drawing/2014/main" id="{D13B4A53-B251-45E5-BCE8-C7DFEE079B78}"/>
              </a:ext>
            </a:extLst>
          </p:cNvPr>
          <p:cNvSpPr/>
          <p:nvPr/>
        </p:nvSpPr>
        <p:spPr>
          <a:xfrm>
            <a:off x="3790897" y="1978623"/>
            <a:ext cx="4610207" cy="3385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3FBCC42A-1649-4358-BF80-228804AB17E4}"/>
              </a:ext>
            </a:extLst>
          </p:cNvPr>
          <p:cNvSpPr/>
          <p:nvPr/>
        </p:nvSpPr>
        <p:spPr>
          <a:xfrm>
            <a:off x="3790897" y="1985487"/>
            <a:ext cx="4610207" cy="338554"/>
          </a:xfrm>
          <a:prstGeom prst="rect">
            <a:avLst/>
          </a:prstGeom>
          <a:noFill/>
        </p:spPr>
        <p:txBody>
          <a:bodyPr wrap="square" lIns="91440" tIns="45720" rIns="91440" bIns="45720">
            <a:spAutoFit/>
          </a:bodyPr>
          <a:lstStyle/>
          <a:p>
            <a:pPr algn="ctr"/>
            <a:r>
              <a:rPr lang="en-US" sz="1600" b="0" cap="none" spc="0">
                <a:ln w="0"/>
                <a:solidFill>
                  <a:schemeClr val="tx1"/>
                </a:solidFill>
                <a:effectLst>
                  <a:outerShdw blurRad="38100" dist="19050" dir="2700000" algn="tl" rotWithShape="0">
                    <a:schemeClr val="dk1">
                      <a:alpha val="40000"/>
                    </a:schemeClr>
                  </a:outerShdw>
                </a:effectLst>
                <a:latin typeface="Quicksand" pitchFamily="2" charset="0"/>
              </a:rPr>
              <a:t>Kh</a:t>
            </a:r>
            <a:r>
              <a:rPr lang="en-US" sz="1600">
                <a:ln w="0"/>
                <a:effectLst>
                  <a:outerShdw blurRad="38100" dist="19050" dir="2700000" algn="tl" rotWithShape="0">
                    <a:schemeClr val="dk1">
                      <a:alpha val="40000"/>
                    </a:schemeClr>
                  </a:outerShdw>
                </a:effectLst>
                <a:latin typeface="Quicksand" pitchFamily="2" charset="0"/>
              </a:rPr>
              <a:t>ởi tạo các sự kiện dựa trên Delegate</a:t>
            </a:r>
            <a:endParaRPr lang="en-US" sz="1600" b="0" cap="none" spc="0">
              <a:ln w="0"/>
              <a:solidFill>
                <a:schemeClr val="tx1"/>
              </a:solidFill>
              <a:effectLst>
                <a:outerShdw blurRad="38100" dist="19050" dir="2700000" algn="tl" rotWithShape="0">
                  <a:schemeClr val="dk1">
                    <a:alpha val="40000"/>
                  </a:schemeClr>
                </a:outerShdw>
              </a:effectLst>
              <a:latin typeface="Quicksand" pitchFamily="2" charset="0"/>
            </a:endParaRPr>
          </a:p>
        </p:txBody>
      </p:sp>
      <p:sp>
        <p:nvSpPr>
          <p:cNvPr id="41" name="Rectangle 40">
            <a:extLst>
              <a:ext uri="{FF2B5EF4-FFF2-40B4-BE49-F238E27FC236}">
                <a16:creationId xmlns:a16="http://schemas.microsoft.com/office/drawing/2014/main" id="{3E775DF4-1393-4AA4-8E27-B53F49E348E3}"/>
              </a:ext>
            </a:extLst>
          </p:cNvPr>
          <p:cNvSpPr/>
          <p:nvPr/>
        </p:nvSpPr>
        <p:spPr>
          <a:xfrm>
            <a:off x="3790897" y="2423862"/>
            <a:ext cx="4610207" cy="3385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ADAE599F-9F04-48CE-B730-C7E751AC7345}"/>
              </a:ext>
            </a:extLst>
          </p:cNvPr>
          <p:cNvSpPr/>
          <p:nvPr/>
        </p:nvSpPr>
        <p:spPr>
          <a:xfrm>
            <a:off x="3790898" y="2423862"/>
            <a:ext cx="4610206" cy="338554"/>
          </a:xfrm>
          <a:prstGeom prst="rect">
            <a:avLst/>
          </a:prstGeom>
          <a:noFill/>
        </p:spPr>
        <p:txBody>
          <a:bodyPr wrap="square" lIns="91440" tIns="45720" rIns="91440" bIns="45720">
            <a:spAutoFit/>
          </a:bodyPr>
          <a:lstStyle/>
          <a:p>
            <a:pPr algn="ctr"/>
            <a:r>
              <a:rPr lang="en-US" sz="1600">
                <a:ln w="0"/>
                <a:effectLst>
                  <a:outerShdw blurRad="38100" dist="19050" dir="2700000" algn="tl" rotWithShape="0">
                    <a:schemeClr val="dk1">
                      <a:alpha val="40000"/>
                    </a:schemeClr>
                  </a:outerShdw>
                </a:effectLst>
                <a:latin typeface="Quicksand" pitchFamily="2" charset="0"/>
              </a:rPr>
              <a:t> Phát ra sự kiện (Fire the Event)</a:t>
            </a:r>
            <a:endParaRPr lang="en-US" sz="1600" b="0" cap="none" spc="0">
              <a:ln w="0"/>
              <a:solidFill>
                <a:schemeClr val="tx1"/>
              </a:solidFill>
              <a:effectLst>
                <a:outerShdw blurRad="38100" dist="19050" dir="2700000" algn="tl" rotWithShape="0">
                  <a:schemeClr val="dk1">
                    <a:alpha val="40000"/>
                  </a:schemeClr>
                </a:outerShdw>
              </a:effectLst>
              <a:latin typeface="Quicksand" pitchFamily="2" charset="0"/>
            </a:endParaRPr>
          </a:p>
        </p:txBody>
      </p:sp>
      <p:sp>
        <p:nvSpPr>
          <p:cNvPr id="44" name="Rectangle 43">
            <a:extLst>
              <a:ext uri="{FF2B5EF4-FFF2-40B4-BE49-F238E27FC236}">
                <a16:creationId xmlns:a16="http://schemas.microsoft.com/office/drawing/2014/main" id="{4A36B5B7-E022-460E-84F5-6214E2F3BAA4}"/>
              </a:ext>
            </a:extLst>
          </p:cNvPr>
          <p:cNvSpPr/>
          <p:nvPr/>
        </p:nvSpPr>
        <p:spPr>
          <a:xfrm>
            <a:off x="1485901" y="4145164"/>
            <a:ext cx="3001295" cy="369332"/>
          </a:xfrm>
          <a:prstGeom prst="rect">
            <a:avLst/>
          </a:prstGeom>
          <a:noFill/>
        </p:spPr>
        <p:txBody>
          <a:bodyPr wrap="square" lIns="91440" tIns="45720" rIns="91440" bIns="45720">
            <a:spAutoFit/>
          </a:bodyPr>
          <a:lstStyle/>
          <a:p>
            <a:r>
              <a:rPr lang="en-US" b="0" cap="none" spc="0">
                <a:ln w="0"/>
                <a:solidFill>
                  <a:schemeClr val="tx1"/>
                </a:solidFill>
                <a:effectLst>
                  <a:outerShdw blurRad="38100" dist="19050" dir="2700000" algn="tl" rotWithShape="0">
                    <a:schemeClr val="dk1">
                      <a:alpha val="40000"/>
                    </a:schemeClr>
                  </a:outerShdw>
                </a:effectLst>
                <a:latin typeface="Quicksand" pitchFamily="2" charset="0"/>
              </a:rPr>
              <a:t>Application 1 (Subscriber)</a:t>
            </a:r>
          </a:p>
        </p:txBody>
      </p:sp>
      <p:sp>
        <p:nvSpPr>
          <p:cNvPr id="47" name="Rectangle 46">
            <a:extLst>
              <a:ext uri="{FF2B5EF4-FFF2-40B4-BE49-F238E27FC236}">
                <a16:creationId xmlns:a16="http://schemas.microsoft.com/office/drawing/2014/main" id="{414219EA-78F5-40F3-ADB3-B7A77593456B}"/>
              </a:ext>
            </a:extLst>
          </p:cNvPr>
          <p:cNvSpPr/>
          <p:nvPr/>
        </p:nvSpPr>
        <p:spPr>
          <a:xfrm>
            <a:off x="1485900" y="4562414"/>
            <a:ext cx="2891614" cy="1981261"/>
          </a:xfrm>
          <a:prstGeom prst="rect">
            <a:avLst/>
          </a:prstGeom>
          <a:solidFill>
            <a:srgbClr val="EF95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tx1"/>
              </a:solidFill>
              <a:effectLst>
                <a:outerShdw blurRad="38100" dist="19050" dir="2700000" algn="tl" rotWithShape="0">
                  <a:schemeClr val="dk1">
                    <a:alpha val="40000"/>
                  </a:schemeClr>
                </a:outerShdw>
              </a:effectLst>
            </a:endParaRPr>
          </a:p>
        </p:txBody>
      </p:sp>
      <p:sp>
        <p:nvSpPr>
          <p:cNvPr id="50" name="Rectangle 49">
            <a:extLst>
              <a:ext uri="{FF2B5EF4-FFF2-40B4-BE49-F238E27FC236}">
                <a16:creationId xmlns:a16="http://schemas.microsoft.com/office/drawing/2014/main" id="{043ECDA8-0F1E-4E70-8A37-8A1EA9CF4989}"/>
              </a:ext>
            </a:extLst>
          </p:cNvPr>
          <p:cNvSpPr/>
          <p:nvPr/>
        </p:nvSpPr>
        <p:spPr>
          <a:xfrm>
            <a:off x="1652156" y="4695838"/>
            <a:ext cx="2549867" cy="338554"/>
          </a:xfrm>
          <a:prstGeom prst="rect">
            <a:avLst/>
          </a:prstGeom>
          <a:solidFill>
            <a:srgbClr val="F7CAD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47DA4F53-4D90-4B54-8451-4C7BE9BF119E}"/>
              </a:ext>
            </a:extLst>
          </p:cNvPr>
          <p:cNvSpPr/>
          <p:nvPr/>
        </p:nvSpPr>
        <p:spPr>
          <a:xfrm>
            <a:off x="1652157" y="4695838"/>
            <a:ext cx="2546346" cy="338554"/>
          </a:xfrm>
          <a:prstGeom prst="rect">
            <a:avLst/>
          </a:prstGeom>
          <a:noFill/>
        </p:spPr>
        <p:txBody>
          <a:bodyPr wrap="square" lIns="91440" tIns="45720" rIns="91440" bIns="45720">
            <a:spAutoFit/>
          </a:bodyPr>
          <a:lstStyle/>
          <a:p>
            <a:pPr algn="ctr"/>
            <a:r>
              <a:rPr lang="en-US" sz="1600">
                <a:ln w="0"/>
                <a:effectLst>
                  <a:outerShdw blurRad="38100" dist="19050" dir="2700000" algn="tl" rotWithShape="0">
                    <a:schemeClr val="dk1">
                      <a:alpha val="40000"/>
                    </a:schemeClr>
                  </a:outerShdw>
                </a:effectLst>
                <a:latin typeface="Quicksand" pitchFamily="2" charset="0"/>
              </a:rPr>
              <a:t>Nhận sự kiện</a:t>
            </a:r>
            <a:endParaRPr lang="en-US" sz="1600" b="0" cap="none" spc="0">
              <a:ln w="0"/>
              <a:solidFill>
                <a:schemeClr val="tx1"/>
              </a:solidFill>
              <a:effectLst>
                <a:outerShdw blurRad="38100" dist="19050" dir="2700000" algn="tl" rotWithShape="0">
                  <a:schemeClr val="dk1">
                    <a:alpha val="40000"/>
                  </a:schemeClr>
                </a:outerShdw>
              </a:effectLst>
              <a:latin typeface="Quicksand" pitchFamily="2" charset="0"/>
            </a:endParaRPr>
          </a:p>
        </p:txBody>
      </p:sp>
      <p:sp>
        <p:nvSpPr>
          <p:cNvPr id="58" name="Rectangle 57">
            <a:extLst>
              <a:ext uri="{FF2B5EF4-FFF2-40B4-BE49-F238E27FC236}">
                <a16:creationId xmlns:a16="http://schemas.microsoft.com/office/drawing/2014/main" id="{760D3A73-C6B6-4F90-9E65-F6D56CCF2173}"/>
              </a:ext>
            </a:extLst>
          </p:cNvPr>
          <p:cNvSpPr/>
          <p:nvPr/>
        </p:nvSpPr>
        <p:spPr>
          <a:xfrm>
            <a:off x="1652156" y="5988884"/>
            <a:ext cx="2549866" cy="338554"/>
          </a:xfrm>
          <a:prstGeom prst="rect">
            <a:avLst/>
          </a:prstGeom>
          <a:solidFill>
            <a:srgbClr val="F7CAD0"/>
          </a:solidFill>
        </p:spPr>
        <p:txBody>
          <a:bodyPr wrap="square" lIns="91440" tIns="45720" rIns="91440" bIns="45720">
            <a:spAutoFit/>
          </a:bodyPr>
          <a:lstStyle/>
          <a:p>
            <a:pPr algn="ctr"/>
            <a:r>
              <a:rPr lang="en-US" sz="1600" b="0" cap="none" spc="0">
                <a:ln w="0"/>
                <a:solidFill>
                  <a:schemeClr val="tx1"/>
                </a:solidFill>
                <a:effectLst>
                  <a:outerShdw blurRad="38100" dist="19050" dir="2700000" algn="tl" rotWithShape="0">
                    <a:schemeClr val="dk1">
                      <a:alpha val="40000"/>
                    </a:schemeClr>
                  </a:outerShdw>
                </a:effectLst>
                <a:latin typeface="Quicksand" pitchFamily="2" charset="0"/>
              </a:rPr>
              <a:t>X</a:t>
            </a:r>
            <a:r>
              <a:rPr lang="en-US" sz="1600">
                <a:ln w="0"/>
                <a:effectLst>
                  <a:outerShdw blurRad="38100" dist="19050" dir="2700000" algn="tl" rotWithShape="0">
                    <a:schemeClr val="dk1">
                      <a:alpha val="40000"/>
                    </a:schemeClr>
                  </a:outerShdw>
                </a:effectLst>
                <a:latin typeface="Quicksand" pitchFamily="2" charset="0"/>
              </a:rPr>
              <a:t>ử lý sự kiện</a:t>
            </a:r>
            <a:endParaRPr lang="en-US" sz="1600" b="0" cap="none" spc="0">
              <a:ln w="0"/>
              <a:solidFill>
                <a:schemeClr val="tx1"/>
              </a:solidFill>
              <a:effectLst>
                <a:outerShdw blurRad="38100" dist="19050" dir="2700000" algn="tl" rotWithShape="0">
                  <a:schemeClr val="dk1">
                    <a:alpha val="40000"/>
                  </a:schemeClr>
                </a:outerShdw>
              </a:effectLst>
              <a:latin typeface="Quicksand" pitchFamily="2" charset="0"/>
            </a:endParaRPr>
          </a:p>
        </p:txBody>
      </p:sp>
      <p:cxnSp>
        <p:nvCxnSpPr>
          <p:cNvPr id="13" name="Straight Connector 12">
            <a:extLst>
              <a:ext uri="{FF2B5EF4-FFF2-40B4-BE49-F238E27FC236}">
                <a16:creationId xmlns:a16="http://schemas.microsoft.com/office/drawing/2014/main" id="{01FAFCB8-0268-42B4-AC0E-7E1A3BA9388A}"/>
              </a:ext>
            </a:extLst>
          </p:cNvPr>
          <p:cNvCxnSpPr/>
          <p:nvPr/>
        </p:nvCxnSpPr>
        <p:spPr>
          <a:xfrm flipH="1">
            <a:off x="1890774" y="5034392"/>
            <a:ext cx="184727" cy="619129"/>
          </a:xfrm>
          <a:prstGeom prst="line">
            <a:avLst/>
          </a:prstGeom>
          <a:ln/>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C4E7DDA6-25A2-49C1-A4E4-C69F7FD56337}"/>
              </a:ext>
            </a:extLst>
          </p:cNvPr>
          <p:cNvCxnSpPr>
            <a:cxnSpLocks/>
          </p:cNvCxnSpPr>
          <p:nvPr/>
        </p:nvCxnSpPr>
        <p:spPr>
          <a:xfrm flipV="1">
            <a:off x="1890774" y="5468988"/>
            <a:ext cx="535709" cy="181342"/>
          </a:xfrm>
          <a:prstGeom prst="line">
            <a:avLst/>
          </a:prstGeom>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7A777ED7-6A74-4935-A32F-4339D555647E}"/>
              </a:ext>
            </a:extLst>
          </p:cNvPr>
          <p:cNvCxnSpPr>
            <a:cxnSpLocks/>
          </p:cNvCxnSpPr>
          <p:nvPr/>
        </p:nvCxnSpPr>
        <p:spPr>
          <a:xfrm flipH="1">
            <a:off x="1983137" y="5468988"/>
            <a:ext cx="443346" cy="51989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71" name="Rectangle 70">
            <a:extLst>
              <a:ext uri="{FF2B5EF4-FFF2-40B4-BE49-F238E27FC236}">
                <a16:creationId xmlns:a16="http://schemas.microsoft.com/office/drawing/2014/main" id="{1315E4D5-0CB4-4CF4-8467-A14B34AFEE52}"/>
              </a:ext>
            </a:extLst>
          </p:cNvPr>
          <p:cNvSpPr/>
          <p:nvPr/>
        </p:nvSpPr>
        <p:spPr>
          <a:xfrm>
            <a:off x="2499008" y="5238155"/>
            <a:ext cx="1699495" cy="461665"/>
          </a:xfrm>
          <a:prstGeom prst="rect">
            <a:avLst/>
          </a:prstGeom>
          <a:noFill/>
        </p:spPr>
        <p:txBody>
          <a:bodyPr wrap="square" lIns="91440" tIns="45720" rIns="91440" bIns="45720">
            <a:spAutoFit/>
          </a:bodyPr>
          <a:lstStyle/>
          <a:p>
            <a:r>
              <a:rPr lang="en-US" sz="1200">
                <a:ln w="0"/>
                <a:effectLst>
                  <a:outerShdw blurRad="38100" dist="19050" dir="2700000" algn="tl" rotWithShape="0">
                    <a:schemeClr val="dk1">
                      <a:alpha val="40000"/>
                    </a:schemeClr>
                  </a:outerShdw>
                </a:effectLst>
                <a:latin typeface="Quicksand" pitchFamily="2" charset="0"/>
              </a:rPr>
              <a:t>Phát ra các xử lý sự kiện (Even Hanler)</a:t>
            </a:r>
            <a:endParaRPr lang="en-US" sz="1200" b="0" cap="none" spc="0">
              <a:ln w="0"/>
              <a:solidFill>
                <a:schemeClr val="tx1"/>
              </a:solidFill>
              <a:effectLst>
                <a:outerShdw blurRad="38100" dist="19050" dir="2700000" algn="tl" rotWithShape="0">
                  <a:schemeClr val="dk1">
                    <a:alpha val="40000"/>
                  </a:schemeClr>
                </a:outerShdw>
              </a:effectLst>
              <a:latin typeface="Quicksand" pitchFamily="2" charset="0"/>
            </a:endParaRPr>
          </a:p>
        </p:txBody>
      </p:sp>
      <p:sp>
        <p:nvSpPr>
          <p:cNvPr id="77" name="Rectangle 76">
            <a:extLst>
              <a:ext uri="{FF2B5EF4-FFF2-40B4-BE49-F238E27FC236}">
                <a16:creationId xmlns:a16="http://schemas.microsoft.com/office/drawing/2014/main" id="{9798C3DA-2D2A-4578-9742-F6878839F901}"/>
              </a:ext>
            </a:extLst>
          </p:cNvPr>
          <p:cNvSpPr/>
          <p:nvPr/>
        </p:nvSpPr>
        <p:spPr>
          <a:xfrm>
            <a:off x="7814487" y="4145164"/>
            <a:ext cx="3001295" cy="369332"/>
          </a:xfrm>
          <a:prstGeom prst="rect">
            <a:avLst/>
          </a:prstGeom>
          <a:noFill/>
        </p:spPr>
        <p:txBody>
          <a:bodyPr wrap="square" lIns="91440" tIns="45720" rIns="91440" bIns="45720">
            <a:spAutoFit/>
          </a:bodyPr>
          <a:lstStyle/>
          <a:p>
            <a:r>
              <a:rPr lang="en-US" b="0" cap="none" spc="0">
                <a:ln w="0"/>
                <a:solidFill>
                  <a:schemeClr val="tx1"/>
                </a:solidFill>
                <a:effectLst>
                  <a:outerShdw blurRad="38100" dist="19050" dir="2700000" algn="tl" rotWithShape="0">
                    <a:schemeClr val="dk1">
                      <a:alpha val="40000"/>
                    </a:schemeClr>
                  </a:outerShdw>
                </a:effectLst>
                <a:latin typeface="Quicksand" pitchFamily="2" charset="0"/>
              </a:rPr>
              <a:t>Application 2 (Subscriber)</a:t>
            </a:r>
          </a:p>
        </p:txBody>
      </p:sp>
      <p:sp>
        <p:nvSpPr>
          <p:cNvPr id="78" name="Rectangle 77">
            <a:extLst>
              <a:ext uri="{FF2B5EF4-FFF2-40B4-BE49-F238E27FC236}">
                <a16:creationId xmlns:a16="http://schemas.microsoft.com/office/drawing/2014/main" id="{A7B35FD8-9577-4229-B438-9E24076625C7}"/>
              </a:ext>
            </a:extLst>
          </p:cNvPr>
          <p:cNvSpPr/>
          <p:nvPr/>
        </p:nvSpPr>
        <p:spPr>
          <a:xfrm>
            <a:off x="7814486" y="4562414"/>
            <a:ext cx="2891614" cy="1981261"/>
          </a:xfrm>
          <a:prstGeom prst="rect">
            <a:avLst/>
          </a:prstGeom>
          <a:solidFill>
            <a:srgbClr val="EF95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tx1"/>
              </a:solidFill>
              <a:effectLst>
                <a:outerShdw blurRad="38100" dist="19050" dir="2700000" algn="tl" rotWithShape="0">
                  <a:schemeClr val="dk1">
                    <a:alpha val="40000"/>
                  </a:schemeClr>
                </a:outerShdw>
              </a:effectLst>
            </a:endParaRPr>
          </a:p>
        </p:txBody>
      </p:sp>
      <p:sp>
        <p:nvSpPr>
          <p:cNvPr id="79" name="Rectangle 78">
            <a:extLst>
              <a:ext uri="{FF2B5EF4-FFF2-40B4-BE49-F238E27FC236}">
                <a16:creationId xmlns:a16="http://schemas.microsoft.com/office/drawing/2014/main" id="{EAC3F698-0254-494E-8649-011B810BD0B1}"/>
              </a:ext>
            </a:extLst>
          </p:cNvPr>
          <p:cNvSpPr/>
          <p:nvPr/>
        </p:nvSpPr>
        <p:spPr>
          <a:xfrm>
            <a:off x="7980743" y="4695838"/>
            <a:ext cx="2546346" cy="338554"/>
          </a:xfrm>
          <a:prstGeom prst="rect">
            <a:avLst/>
          </a:prstGeom>
          <a:solidFill>
            <a:srgbClr val="F7CAD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2C7E91D7-C39E-4A20-B935-EE5E6144BBBF}"/>
              </a:ext>
            </a:extLst>
          </p:cNvPr>
          <p:cNvSpPr/>
          <p:nvPr/>
        </p:nvSpPr>
        <p:spPr>
          <a:xfrm>
            <a:off x="7980743" y="4695838"/>
            <a:ext cx="2546346" cy="338554"/>
          </a:xfrm>
          <a:prstGeom prst="rect">
            <a:avLst/>
          </a:prstGeom>
          <a:noFill/>
        </p:spPr>
        <p:txBody>
          <a:bodyPr wrap="square" lIns="91440" tIns="45720" rIns="91440" bIns="45720">
            <a:spAutoFit/>
          </a:bodyPr>
          <a:lstStyle/>
          <a:p>
            <a:pPr algn="ctr"/>
            <a:r>
              <a:rPr lang="en-US" sz="1600">
                <a:ln w="0"/>
                <a:effectLst>
                  <a:outerShdw blurRad="38100" dist="19050" dir="2700000" algn="tl" rotWithShape="0">
                    <a:schemeClr val="dk1">
                      <a:alpha val="40000"/>
                    </a:schemeClr>
                  </a:outerShdw>
                </a:effectLst>
                <a:latin typeface="Quicksand" pitchFamily="2" charset="0"/>
              </a:rPr>
              <a:t>Nhận sự kiện</a:t>
            </a:r>
            <a:endParaRPr lang="en-US" sz="1600" b="0" cap="none" spc="0">
              <a:ln w="0"/>
              <a:solidFill>
                <a:schemeClr val="tx1"/>
              </a:solidFill>
              <a:effectLst>
                <a:outerShdw blurRad="38100" dist="19050" dir="2700000" algn="tl" rotWithShape="0">
                  <a:schemeClr val="dk1">
                    <a:alpha val="40000"/>
                  </a:schemeClr>
                </a:outerShdw>
              </a:effectLst>
              <a:latin typeface="Quicksand" pitchFamily="2" charset="0"/>
            </a:endParaRPr>
          </a:p>
        </p:txBody>
      </p:sp>
      <p:sp>
        <p:nvSpPr>
          <p:cNvPr id="81" name="Rectangle 80">
            <a:extLst>
              <a:ext uri="{FF2B5EF4-FFF2-40B4-BE49-F238E27FC236}">
                <a16:creationId xmlns:a16="http://schemas.microsoft.com/office/drawing/2014/main" id="{72C3894F-6DDC-4AE6-86B3-A3AD3C83F374}"/>
              </a:ext>
            </a:extLst>
          </p:cNvPr>
          <p:cNvSpPr/>
          <p:nvPr/>
        </p:nvSpPr>
        <p:spPr>
          <a:xfrm>
            <a:off x="7980742" y="5988884"/>
            <a:ext cx="2549866" cy="338554"/>
          </a:xfrm>
          <a:prstGeom prst="rect">
            <a:avLst/>
          </a:prstGeom>
          <a:solidFill>
            <a:srgbClr val="F7CAD0"/>
          </a:solidFill>
        </p:spPr>
        <p:txBody>
          <a:bodyPr wrap="square" lIns="91440" tIns="45720" rIns="91440" bIns="45720">
            <a:spAutoFit/>
          </a:bodyPr>
          <a:lstStyle/>
          <a:p>
            <a:pPr algn="ctr"/>
            <a:r>
              <a:rPr lang="en-US" sz="1600" b="0" cap="none" spc="0">
                <a:ln w="0"/>
                <a:solidFill>
                  <a:schemeClr val="tx1"/>
                </a:solidFill>
                <a:effectLst>
                  <a:outerShdw blurRad="38100" dist="19050" dir="2700000" algn="tl" rotWithShape="0">
                    <a:schemeClr val="dk1">
                      <a:alpha val="40000"/>
                    </a:schemeClr>
                  </a:outerShdw>
                </a:effectLst>
                <a:latin typeface="Quicksand" pitchFamily="2" charset="0"/>
              </a:rPr>
              <a:t>X</a:t>
            </a:r>
            <a:r>
              <a:rPr lang="en-US" sz="1600">
                <a:ln w="0"/>
                <a:effectLst>
                  <a:outerShdw blurRad="38100" dist="19050" dir="2700000" algn="tl" rotWithShape="0">
                    <a:schemeClr val="dk1">
                      <a:alpha val="40000"/>
                    </a:schemeClr>
                  </a:outerShdw>
                </a:effectLst>
                <a:latin typeface="Quicksand" pitchFamily="2" charset="0"/>
              </a:rPr>
              <a:t>ử lý sự kiện</a:t>
            </a:r>
            <a:endParaRPr lang="en-US" sz="1600" b="0" cap="none" spc="0">
              <a:ln w="0"/>
              <a:solidFill>
                <a:schemeClr val="tx1"/>
              </a:solidFill>
              <a:effectLst>
                <a:outerShdw blurRad="38100" dist="19050" dir="2700000" algn="tl" rotWithShape="0">
                  <a:schemeClr val="dk1">
                    <a:alpha val="40000"/>
                  </a:schemeClr>
                </a:outerShdw>
              </a:effectLst>
              <a:latin typeface="Quicksand" pitchFamily="2" charset="0"/>
            </a:endParaRPr>
          </a:p>
        </p:txBody>
      </p:sp>
      <p:cxnSp>
        <p:nvCxnSpPr>
          <p:cNvPr id="82" name="Straight Connector 81">
            <a:extLst>
              <a:ext uri="{FF2B5EF4-FFF2-40B4-BE49-F238E27FC236}">
                <a16:creationId xmlns:a16="http://schemas.microsoft.com/office/drawing/2014/main" id="{56FB67DF-F918-4AF8-A71A-8FCF256AA770}"/>
              </a:ext>
            </a:extLst>
          </p:cNvPr>
          <p:cNvCxnSpPr/>
          <p:nvPr/>
        </p:nvCxnSpPr>
        <p:spPr>
          <a:xfrm flipH="1">
            <a:off x="8219360" y="5034392"/>
            <a:ext cx="184727" cy="619129"/>
          </a:xfrm>
          <a:prstGeom prst="line">
            <a:avLst/>
          </a:prstGeom>
          <a:ln/>
        </p:spPr>
        <p:style>
          <a:lnRef idx="1">
            <a:schemeClr val="dk1"/>
          </a:lnRef>
          <a:fillRef idx="0">
            <a:schemeClr val="dk1"/>
          </a:fillRef>
          <a:effectRef idx="0">
            <a:schemeClr val="dk1"/>
          </a:effectRef>
          <a:fontRef idx="minor">
            <a:schemeClr val="tx1"/>
          </a:fontRef>
        </p:style>
      </p:cxnSp>
      <p:cxnSp>
        <p:nvCxnSpPr>
          <p:cNvPr id="83" name="Straight Connector 82">
            <a:extLst>
              <a:ext uri="{FF2B5EF4-FFF2-40B4-BE49-F238E27FC236}">
                <a16:creationId xmlns:a16="http://schemas.microsoft.com/office/drawing/2014/main" id="{8B9EF41C-183C-48C8-B354-DF5C11EE8E58}"/>
              </a:ext>
            </a:extLst>
          </p:cNvPr>
          <p:cNvCxnSpPr>
            <a:cxnSpLocks/>
          </p:cNvCxnSpPr>
          <p:nvPr/>
        </p:nvCxnSpPr>
        <p:spPr>
          <a:xfrm flipV="1">
            <a:off x="8219360" y="5468988"/>
            <a:ext cx="535709" cy="181342"/>
          </a:xfrm>
          <a:prstGeom prst="line">
            <a:avLst/>
          </a:prstGeom>
        </p:spPr>
        <p:style>
          <a:lnRef idx="1">
            <a:schemeClr val="dk1"/>
          </a:lnRef>
          <a:fillRef idx="0">
            <a:schemeClr val="dk1"/>
          </a:fillRef>
          <a:effectRef idx="0">
            <a:schemeClr val="dk1"/>
          </a:effectRef>
          <a:fontRef idx="minor">
            <a:schemeClr val="tx1"/>
          </a:fontRef>
        </p:style>
      </p:cxnSp>
      <p:cxnSp>
        <p:nvCxnSpPr>
          <p:cNvPr id="90" name="Straight Arrow Connector 89">
            <a:extLst>
              <a:ext uri="{FF2B5EF4-FFF2-40B4-BE49-F238E27FC236}">
                <a16:creationId xmlns:a16="http://schemas.microsoft.com/office/drawing/2014/main" id="{DCA9DD22-EE85-456C-A532-209B9730C033}"/>
              </a:ext>
            </a:extLst>
          </p:cNvPr>
          <p:cNvCxnSpPr>
            <a:cxnSpLocks/>
          </p:cNvCxnSpPr>
          <p:nvPr/>
        </p:nvCxnSpPr>
        <p:spPr>
          <a:xfrm flipH="1">
            <a:off x="8311723" y="5468988"/>
            <a:ext cx="443346" cy="51989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91" name="Rectangle 90">
            <a:extLst>
              <a:ext uri="{FF2B5EF4-FFF2-40B4-BE49-F238E27FC236}">
                <a16:creationId xmlns:a16="http://schemas.microsoft.com/office/drawing/2014/main" id="{02E6E243-0D3F-4A87-B7C6-A2BE8501885A}"/>
              </a:ext>
            </a:extLst>
          </p:cNvPr>
          <p:cNvSpPr/>
          <p:nvPr/>
        </p:nvSpPr>
        <p:spPr>
          <a:xfrm>
            <a:off x="8827594" y="5238155"/>
            <a:ext cx="1699495" cy="461665"/>
          </a:xfrm>
          <a:prstGeom prst="rect">
            <a:avLst/>
          </a:prstGeom>
          <a:noFill/>
        </p:spPr>
        <p:txBody>
          <a:bodyPr wrap="square" lIns="91440" tIns="45720" rIns="91440" bIns="45720">
            <a:spAutoFit/>
          </a:bodyPr>
          <a:lstStyle/>
          <a:p>
            <a:r>
              <a:rPr lang="en-US" sz="1200">
                <a:ln w="0"/>
                <a:effectLst>
                  <a:outerShdw blurRad="38100" dist="19050" dir="2700000" algn="tl" rotWithShape="0">
                    <a:schemeClr val="dk1">
                      <a:alpha val="40000"/>
                    </a:schemeClr>
                  </a:outerShdw>
                </a:effectLst>
                <a:latin typeface="Quicksand" pitchFamily="2" charset="0"/>
              </a:rPr>
              <a:t>Phát ra các xử lý sự kiện (Even Hanler)</a:t>
            </a:r>
            <a:endParaRPr lang="en-US" sz="1200" b="0" cap="none" spc="0">
              <a:ln w="0"/>
              <a:solidFill>
                <a:schemeClr val="tx1"/>
              </a:solidFill>
              <a:effectLst>
                <a:outerShdw blurRad="38100" dist="19050" dir="2700000" algn="tl" rotWithShape="0">
                  <a:schemeClr val="dk1">
                    <a:alpha val="40000"/>
                  </a:schemeClr>
                </a:outerShdw>
              </a:effectLst>
              <a:latin typeface="Quicksand" pitchFamily="2" charset="0"/>
            </a:endParaRPr>
          </a:p>
        </p:txBody>
      </p:sp>
      <p:cxnSp>
        <p:nvCxnSpPr>
          <p:cNvPr id="30" name="Straight Arrow Connector 29">
            <a:extLst>
              <a:ext uri="{FF2B5EF4-FFF2-40B4-BE49-F238E27FC236}">
                <a16:creationId xmlns:a16="http://schemas.microsoft.com/office/drawing/2014/main" id="{DB719876-FC3F-46B1-97BC-13384821C4EA}"/>
              </a:ext>
            </a:extLst>
          </p:cNvPr>
          <p:cNvCxnSpPr>
            <a:cxnSpLocks/>
            <a:stCxn id="43" idx="2"/>
            <a:endCxn id="44" idx="0"/>
          </p:cNvCxnSpPr>
          <p:nvPr/>
        </p:nvCxnSpPr>
        <p:spPr>
          <a:xfrm flipH="1">
            <a:off x="2986549" y="2762416"/>
            <a:ext cx="3109452" cy="138274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7" name="Straight Arrow Connector 36">
            <a:extLst>
              <a:ext uri="{FF2B5EF4-FFF2-40B4-BE49-F238E27FC236}">
                <a16:creationId xmlns:a16="http://schemas.microsoft.com/office/drawing/2014/main" id="{A390D805-275C-486A-85CE-D751B37077F2}"/>
              </a:ext>
            </a:extLst>
          </p:cNvPr>
          <p:cNvCxnSpPr>
            <a:endCxn id="77" idx="0"/>
          </p:cNvCxnSpPr>
          <p:nvPr/>
        </p:nvCxnSpPr>
        <p:spPr>
          <a:xfrm>
            <a:off x="6096001" y="2762416"/>
            <a:ext cx="3219134" cy="138274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132513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right)">
                                      <p:cBhvr>
                                        <p:cTn id="7" dur="500"/>
                                        <p:tgtEl>
                                          <p:spTgt spid="3"/>
                                        </p:tgtEl>
                                      </p:cBhvr>
                                    </p:animEffect>
                                  </p:childTnLst>
                                </p:cTn>
                              </p:par>
                              <p:par>
                                <p:cTn id="8" presetID="22" presetClass="entr" presetSubtype="8" fill="hold" nodeType="withEffect">
                                  <p:stCondLst>
                                    <p:cond delay="0"/>
                                  </p:stCondLst>
                                  <p:childTnLst>
                                    <p:set>
                                      <p:cBhvr>
                                        <p:cTn id="9" dur="1" fill="hold">
                                          <p:stCondLst>
                                            <p:cond delay="0"/>
                                          </p:stCondLst>
                                        </p:cTn>
                                        <p:tgtEl>
                                          <p:spTgt spid="4">
                                            <p:txEl>
                                              <p:pRg st="0" end="0"/>
                                            </p:txEl>
                                          </p:spTgt>
                                        </p:tgtEl>
                                        <p:attrNameLst>
                                          <p:attrName>style.visibility</p:attrName>
                                        </p:attrNameLst>
                                      </p:cBhvr>
                                      <p:to>
                                        <p:strVal val="visible"/>
                                      </p:to>
                                    </p:set>
                                    <p:animEffect transition="in" filter="wipe(left)">
                                      <p:cBhvr>
                                        <p:cTn id="10" dur="500"/>
                                        <p:tgtEl>
                                          <p:spTgt spid="4">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par>
                          <p:cTn id="19" fill="hold">
                            <p:stCondLst>
                              <p:cond delay="500"/>
                            </p:stCondLst>
                            <p:childTnLst>
                              <p:par>
                                <p:cTn id="20" presetID="10" presetClass="entr" presetSubtype="0" fill="hold" grpId="0" nodeType="afterEffect">
                                  <p:stCondLst>
                                    <p:cond delay="0"/>
                                  </p:stCondLst>
                                  <p:childTnLst>
                                    <p:set>
                                      <p:cBhvr>
                                        <p:cTn id="21" dur="1" fill="hold">
                                          <p:stCondLst>
                                            <p:cond delay="0"/>
                                          </p:stCondLst>
                                        </p:cTn>
                                        <p:tgtEl>
                                          <p:spTgt spid="44"/>
                                        </p:tgtEl>
                                        <p:attrNameLst>
                                          <p:attrName>style.visibility</p:attrName>
                                        </p:attrNameLst>
                                      </p:cBhvr>
                                      <p:to>
                                        <p:strVal val="visible"/>
                                      </p:to>
                                    </p:set>
                                    <p:animEffect transition="in" filter="fade">
                                      <p:cBhvr>
                                        <p:cTn id="22" dur="500"/>
                                        <p:tgtEl>
                                          <p:spTgt spid="44"/>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7"/>
                                        </p:tgtEl>
                                        <p:attrNameLst>
                                          <p:attrName>style.visibility</p:attrName>
                                        </p:attrNameLst>
                                      </p:cBhvr>
                                      <p:to>
                                        <p:strVal val="visible"/>
                                      </p:to>
                                    </p:set>
                                    <p:animEffect transition="in" filter="fade">
                                      <p:cBhvr>
                                        <p:cTn id="25" dur="500"/>
                                        <p:tgtEl>
                                          <p:spTgt spid="47"/>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77"/>
                                        </p:tgtEl>
                                        <p:attrNameLst>
                                          <p:attrName>style.visibility</p:attrName>
                                        </p:attrNameLst>
                                      </p:cBhvr>
                                      <p:to>
                                        <p:strVal val="visible"/>
                                      </p:to>
                                    </p:set>
                                    <p:animEffect transition="in" filter="fade">
                                      <p:cBhvr>
                                        <p:cTn id="28" dur="500"/>
                                        <p:tgtEl>
                                          <p:spTgt spid="77"/>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78"/>
                                        </p:tgtEl>
                                        <p:attrNameLst>
                                          <p:attrName>style.visibility</p:attrName>
                                        </p:attrNameLst>
                                      </p:cBhvr>
                                      <p:to>
                                        <p:strVal val="visible"/>
                                      </p:to>
                                    </p:set>
                                    <p:animEffect transition="in" filter="fade">
                                      <p:cBhvr>
                                        <p:cTn id="31" dur="500"/>
                                        <p:tgtEl>
                                          <p:spTgt spid="78"/>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fade">
                                      <p:cBhvr>
                                        <p:cTn id="36" dur="500"/>
                                        <p:tgtEl>
                                          <p:spTgt spid="11"/>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8"/>
                                        </p:tgtEl>
                                        <p:attrNameLst>
                                          <p:attrName>style.visibility</p:attrName>
                                        </p:attrNameLst>
                                      </p:cBhvr>
                                      <p:to>
                                        <p:strVal val="visible"/>
                                      </p:to>
                                    </p:set>
                                    <p:animEffect transition="in" filter="fade">
                                      <p:cBhvr>
                                        <p:cTn id="39" dur="500"/>
                                        <p:tgtEl>
                                          <p:spTgt spid="38"/>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39"/>
                                        </p:tgtEl>
                                        <p:attrNameLst>
                                          <p:attrName>style.visibility</p:attrName>
                                        </p:attrNameLst>
                                      </p:cBhvr>
                                      <p:to>
                                        <p:strVal val="visible"/>
                                      </p:to>
                                    </p:set>
                                    <p:animEffect transition="in" filter="fade">
                                      <p:cBhvr>
                                        <p:cTn id="44" dur="500"/>
                                        <p:tgtEl>
                                          <p:spTgt spid="39"/>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40"/>
                                        </p:tgtEl>
                                        <p:attrNameLst>
                                          <p:attrName>style.visibility</p:attrName>
                                        </p:attrNameLst>
                                      </p:cBhvr>
                                      <p:to>
                                        <p:strVal val="visible"/>
                                      </p:to>
                                    </p:set>
                                    <p:animEffect transition="in" filter="fade">
                                      <p:cBhvr>
                                        <p:cTn id="47" dur="500"/>
                                        <p:tgtEl>
                                          <p:spTgt spid="40"/>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41"/>
                                        </p:tgtEl>
                                        <p:attrNameLst>
                                          <p:attrName>style.visibility</p:attrName>
                                        </p:attrNameLst>
                                      </p:cBhvr>
                                      <p:to>
                                        <p:strVal val="visible"/>
                                      </p:to>
                                    </p:set>
                                    <p:animEffect transition="in" filter="fade">
                                      <p:cBhvr>
                                        <p:cTn id="52" dur="500"/>
                                        <p:tgtEl>
                                          <p:spTgt spid="41"/>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43"/>
                                        </p:tgtEl>
                                        <p:attrNameLst>
                                          <p:attrName>style.visibility</p:attrName>
                                        </p:attrNameLst>
                                      </p:cBhvr>
                                      <p:to>
                                        <p:strVal val="visible"/>
                                      </p:to>
                                    </p:set>
                                    <p:animEffect transition="in" filter="fade">
                                      <p:cBhvr>
                                        <p:cTn id="55" dur="500"/>
                                        <p:tgtEl>
                                          <p:spTgt spid="43"/>
                                        </p:tgtEl>
                                      </p:cBhvr>
                                    </p:animEffect>
                                  </p:childTnLst>
                                </p:cTn>
                              </p:par>
                              <p:par>
                                <p:cTn id="56" presetID="22" presetClass="entr" presetSubtype="1" fill="hold" nodeType="withEffect">
                                  <p:stCondLst>
                                    <p:cond delay="0"/>
                                  </p:stCondLst>
                                  <p:childTnLst>
                                    <p:set>
                                      <p:cBhvr>
                                        <p:cTn id="57" dur="1" fill="hold">
                                          <p:stCondLst>
                                            <p:cond delay="0"/>
                                          </p:stCondLst>
                                        </p:cTn>
                                        <p:tgtEl>
                                          <p:spTgt spid="30"/>
                                        </p:tgtEl>
                                        <p:attrNameLst>
                                          <p:attrName>style.visibility</p:attrName>
                                        </p:attrNameLst>
                                      </p:cBhvr>
                                      <p:to>
                                        <p:strVal val="visible"/>
                                      </p:to>
                                    </p:set>
                                    <p:animEffect transition="in" filter="wipe(up)">
                                      <p:cBhvr>
                                        <p:cTn id="58" dur="500"/>
                                        <p:tgtEl>
                                          <p:spTgt spid="30"/>
                                        </p:tgtEl>
                                      </p:cBhvr>
                                    </p:animEffect>
                                  </p:childTnLst>
                                </p:cTn>
                              </p:par>
                              <p:par>
                                <p:cTn id="59" presetID="22" presetClass="entr" presetSubtype="1" fill="hold" nodeType="withEffect">
                                  <p:stCondLst>
                                    <p:cond delay="0"/>
                                  </p:stCondLst>
                                  <p:childTnLst>
                                    <p:set>
                                      <p:cBhvr>
                                        <p:cTn id="60" dur="1" fill="hold">
                                          <p:stCondLst>
                                            <p:cond delay="0"/>
                                          </p:stCondLst>
                                        </p:cTn>
                                        <p:tgtEl>
                                          <p:spTgt spid="37"/>
                                        </p:tgtEl>
                                        <p:attrNameLst>
                                          <p:attrName>style.visibility</p:attrName>
                                        </p:attrNameLst>
                                      </p:cBhvr>
                                      <p:to>
                                        <p:strVal val="visible"/>
                                      </p:to>
                                    </p:set>
                                    <p:animEffect transition="in" filter="wipe(up)">
                                      <p:cBhvr>
                                        <p:cTn id="61" dur="500"/>
                                        <p:tgtEl>
                                          <p:spTgt spid="37"/>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80"/>
                                        </p:tgtEl>
                                        <p:attrNameLst>
                                          <p:attrName>style.visibility</p:attrName>
                                        </p:attrNameLst>
                                      </p:cBhvr>
                                      <p:to>
                                        <p:strVal val="visible"/>
                                      </p:to>
                                    </p:set>
                                    <p:animEffect transition="in" filter="fade">
                                      <p:cBhvr>
                                        <p:cTn id="66" dur="500"/>
                                        <p:tgtEl>
                                          <p:spTgt spid="80"/>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79"/>
                                        </p:tgtEl>
                                        <p:attrNameLst>
                                          <p:attrName>style.visibility</p:attrName>
                                        </p:attrNameLst>
                                      </p:cBhvr>
                                      <p:to>
                                        <p:strVal val="visible"/>
                                      </p:to>
                                    </p:set>
                                    <p:animEffect transition="in" filter="fade">
                                      <p:cBhvr>
                                        <p:cTn id="69" dur="500"/>
                                        <p:tgtEl>
                                          <p:spTgt spid="79"/>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50"/>
                                        </p:tgtEl>
                                        <p:attrNameLst>
                                          <p:attrName>style.visibility</p:attrName>
                                        </p:attrNameLst>
                                      </p:cBhvr>
                                      <p:to>
                                        <p:strVal val="visible"/>
                                      </p:to>
                                    </p:set>
                                    <p:animEffect transition="in" filter="fade">
                                      <p:cBhvr>
                                        <p:cTn id="72" dur="500"/>
                                        <p:tgtEl>
                                          <p:spTgt spid="50"/>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52"/>
                                        </p:tgtEl>
                                        <p:attrNameLst>
                                          <p:attrName>style.visibility</p:attrName>
                                        </p:attrNameLst>
                                      </p:cBhvr>
                                      <p:to>
                                        <p:strVal val="visible"/>
                                      </p:to>
                                    </p:set>
                                    <p:animEffect transition="in" filter="fade">
                                      <p:cBhvr>
                                        <p:cTn id="75" dur="500"/>
                                        <p:tgtEl>
                                          <p:spTgt spid="52"/>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grpId="0" nodeType="clickEffect">
                                  <p:stCondLst>
                                    <p:cond delay="0"/>
                                  </p:stCondLst>
                                  <p:childTnLst>
                                    <p:set>
                                      <p:cBhvr>
                                        <p:cTn id="79" dur="1" fill="hold">
                                          <p:stCondLst>
                                            <p:cond delay="0"/>
                                          </p:stCondLst>
                                        </p:cTn>
                                        <p:tgtEl>
                                          <p:spTgt spid="71"/>
                                        </p:tgtEl>
                                        <p:attrNameLst>
                                          <p:attrName>style.visibility</p:attrName>
                                        </p:attrNameLst>
                                      </p:cBhvr>
                                      <p:to>
                                        <p:strVal val="visible"/>
                                      </p:to>
                                    </p:set>
                                    <p:animEffect transition="in" filter="fade">
                                      <p:cBhvr>
                                        <p:cTn id="80" dur="500"/>
                                        <p:tgtEl>
                                          <p:spTgt spid="71"/>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91"/>
                                        </p:tgtEl>
                                        <p:attrNameLst>
                                          <p:attrName>style.visibility</p:attrName>
                                        </p:attrNameLst>
                                      </p:cBhvr>
                                      <p:to>
                                        <p:strVal val="visible"/>
                                      </p:to>
                                    </p:set>
                                    <p:animEffect transition="in" filter="fade">
                                      <p:cBhvr>
                                        <p:cTn id="83" dur="500"/>
                                        <p:tgtEl>
                                          <p:spTgt spid="91"/>
                                        </p:tgtEl>
                                      </p:cBhvr>
                                    </p:animEffect>
                                  </p:childTnLst>
                                </p:cTn>
                              </p:par>
                              <p:par>
                                <p:cTn id="84" presetID="22" presetClass="entr" presetSubtype="1" fill="hold" nodeType="withEffect">
                                  <p:stCondLst>
                                    <p:cond delay="0"/>
                                  </p:stCondLst>
                                  <p:childTnLst>
                                    <p:set>
                                      <p:cBhvr>
                                        <p:cTn id="85" dur="1" fill="hold">
                                          <p:stCondLst>
                                            <p:cond delay="0"/>
                                          </p:stCondLst>
                                        </p:cTn>
                                        <p:tgtEl>
                                          <p:spTgt spid="13"/>
                                        </p:tgtEl>
                                        <p:attrNameLst>
                                          <p:attrName>style.visibility</p:attrName>
                                        </p:attrNameLst>
                                      </p:cBhvr>
                                      <p:to>
                                        <p:strVal val="visible"/>
                                      </p:to>
                                    </p:set>
                                    <p:animEffect transition="in" filter="wipe(up)">
                                      <p:cBhvr>
                                        <p:cTn id="86" dur="500"/>
                                        <p:tgtEl>
                                          <p:spTgt spid="13"/>
                                        </p:tgtEl>
                                      </p:cBhvr>
                                    </p:animEffect>
                                  </p:childTnLst>
                                </p:cTn>
                              </p:par>
                              <p:par>
                                <p:cTn id="87" presetID="22" presetClass="entr" presetSubtype="1" fill="hold" nodeType="withEffect">
                                  <p:stCondLst>
                                    <p:cond delay="0"/>
                                  </p:stCondLst>
                                  <p:childTnLst>
                                    <p:set>
                                      <p:cBhvr>
                                        <p:cTn id="88" dur="1" fill="hold">
                                          <p:stCondLst>
                                            <p:cond delay="0"/>
                                          </p:stCondLst>
                                        </p:cTn>
                                        <p:tgtEl>
                                          <p:spTgt spid="82"/>
                                        </p:tgtEl>
                                        <p:attrNameLst>
                                          <p:attrName>style.visibility</p:attrName>
                                        </p:attrNameLst>
                                      </p:cBhvr>
                                      <p:to>
                                        <p:strVal val="visible"/>
                                      </p:to>
                                    </p:set>
                                    <p:animEffect transition="in" filter="wipe(up)">
                                      <p:cBhvr>
                                        <p:cTn id="89" dur="500"/>
                                        <p:tgtEl>
                                          <p:spTgt spid="82"/>
                                        </p:tgtEl>
                                      </p:cBhvr>
                                    </p:animEffect>
                                  </p:childTnLst>
                                </p:cTn>
                              </p:par>
                            </p:childTnLst>
                          </p:cTn>
                        </p:par>
                        <p:par>
                          <p:cTn id="90" fill="hold">
                            <p:stCondLst>
                              <p:cond delay="500"/>
                            </p:stCondLst>
                            <p:childTnLst>
                              <p:par>
                                <p:cTn id="91" presetID="22" presetClass="entr" presetSubtype="8" fill="hold" nodeType="afterEffect">
                                  <p:stCondLst>
                                    <p:cond delay="0"/>
                                  </p:stCondLst>
                                  <p:childTnLst>
                                    <p:set>
                                      <p:cBhvr>
                                        <p:cTn id="92" dur="1" fill="hold">
                                          <p:stCondLst>
                                            <p:cond delay="0"/>
                                          </p:stCondLst>
                                        </p:cTn>
                                        <p:tgtEl>
                                          <p:spTgt spid="16"/>
                                        </p:tgtEl>
                                        <p:attrNameLst>
                                          <p:attrName>style.visibility</p:attrName>
                                        </p:attrNameLst>
                                      </p:cBhvr>
                                      <p:to>
                                        <p:strVal val="visible"/>
                                      </p:to>
                                    </p:set>
                                    <p:animEffect transition="in" filter="wipe(left)">
                                      <p:cBhvr>
                                        <p:cTn id="93" dur="500"/>
                                        <p:tgtEl>
                                          <p:spTgt spid="16"/>
                                        </p:tgtEl>
                                      </p:cBhvr>
                                    </p:animEffect>
                                  </p:childTnLst>
                                </p:cTn>
                              </p:par>
                              <p:par>
                                <p:cTn id="94" presetID="22" presetClass="entr" presetSubtype="8" fill="hold" nodeType="withEffect">
                                  <p:stCondLst>
                                    <p:cond delay="0"/>
                                  </p:stCondLst>
                                  <p:childTnLst>
                                    <p:set>
                                      <p:cBhvr>
                                        <p:cTn id="95" dur="1" fill="hold">
                                          <p:stCondLst>
                                            <p:cond delay="0"/>
                                          </p:stCondLst>
                                        </p:cTn>
                                        <p:tgtEl>
                                          <p:spTgt spid="83"/>
                                        </p:tgtEl>
                                        <p:attrNameLst>
                                          <p:attrName>style.visibility</p:attrName>
                                        </p:attrNameLst>
                                      </p:cBhvr>
                                      <p:to>
                                        <p:strVal val="visible"/>
                                      </p:to>
                                    </p:set>
                                    <p:animEffect transition="in" filter="wipe(left)">
                                      <p:cBhvr>
                                        <p:cTn id="96" dur="500"/>
                                        <p:tgtEl>
                                          <p:spTgt spid="83"/>
                                        </p:tgtEl>
                                      </p:cBhvr>
                                    </p:animEffect>
                                  </p:childTnLst>
                                </p:cTn>
                              </p:par>
                            </p:childTnLst>
                          </p:cTn>
                        </p:par>
                        <p:par>
                          <p:cTn id="97" fill="hold">
                            <p:stCondLst>
                              <p:cond delay="1000"/>
                            </p:stCondLst>
                            <p:childTnLst>
                              <p:par>
                                <p:cTn id="98" presetID="22" presetClass="entr" presetSubtype="1" fill="hold" nodeType="afterEffect">
                                  <p:stCondLst>
                                    <p:cond delay="0"/>
                                  </p:stCondLst>
                                  <p:childTnLst>
                                    <p:set>
                                      <p:cBhvr>
                                        <p:cTn id="99" dur="1" fill="hold">
                                          <p:stCondLst>
                                            <p:cond delay="0"/>
                                          </p:stCondLst>
                                        </p:cTn>
                                        <p:tgtEl>
                                          <p:spTgt spid="20"/>
                                        </p:tgtEl>
                                        <p:attrNameLst>
                                          <p:attrName>style.visibility</p:attrName>
                                        </p:attrNameLst>
                                      </p:cBhvr>
                                      <p:to>
                                        <p:strVal val="visible"/>
                                      </p:to>
                                    </p:set>
                                    <p:animEffect transition="in" filter="wipe(up)">
                                      <p:cBhvr>
                                        <p:cTn id="100" dur="500"/>
                                        <p:tgtEl>
                                          <p:spTgt spid="20"/>
                                        </p:tgtEl>
                                      </p:cBhvr>
                                    </p:animEffect>
                                  </p:childTnLst>
                                </p:cTn>
                              </p:par>
                              <p:par>
                                <p:cTn id="101" presetID="22" presetClass="entr" presetSubtype="1" fill="hold" nodeType="withEffect">
                                  <p:stCondLst>
                                    <p:cond delay="0"/>
                                  </p:stCondLst>
                                  <p:childTnLst>
                                    <p:set>
                                      <p:cBhvr>
                                        <p:cTn id="102" dur="1" fill="hold">
                                          <p:stCondLst>
                                            <p:cond delay="0"/>
                                          </p:stCondLst>
                                        </p:cTn>
                                        <p:tgtEl>
                                          <p:spTgt spid="90"/>
                                        </p:tgtEl>
                                        <p:attrNameLst>
                                          <p:attrName>style.visibility</p:attrName>
                                        </p:attrNameLst>
                                      </p:cBhvr>
                                      <p:to>
                                        <p:strVal val="visible"/>
                                      </p:to>
                                    </p:set>
                                    <p:animEffect transition="in" filter="wipe(up)">
                                      <p:cBhvr>
                                        <p:cTn id="103" dur="500"/>
                                        <p:tgtEl>
                                          <p:spTgt spid="90"/>
                                        </p:tgtEl>
                                      </p:cBhvr>
                                    </p:animEffect>
                                  </p:childTnLst>
                                </p:cTn>
                              </p:par>
                            </p:childTnLst>
                          </p:cTn>
                        </p:par>
                        <p:par>
                          <p:cTn id="104" fill="hold">
                            <p:stCondLst>
                              <p:cond delay="1500"/>
                            </p:stCondLst>
                            <p:childTnLst>
                              <p:par>
                                <p:cTn id="105" presetID="10" presetClass="entr" presetSubtype="0" fill="hold" grpId="0" nodeType="afterEffect">
                                  <p:stCondLst>
                                    <p:cond delay="0"/>
                                  </p:stCondLst>
                                  <p:childTnLst>
                                    <p:set>
                                      <p:cBhvr>
                                        <p:cTn id="106" dur="1" fill="hold">
                                          <p:stCondLst>
                                            <p:cond delay="0"/>
                                          </p:stCondLst>
                                        </p:cTn>
                                        <p:tgtEl>
                                          <p:spTgt spid="58"/>
                                        </p:tgtEl>
                                        <p:attrNameLst>
                                          <p:attrName>style.visibility</p:attrName>
                                        </p:attrNameLst>
                                      </p:cBhvr>
                                      <p:to>
                                        <p:strVal val="visible"/>
                                      </p:to>
                                    </p:set>
                                    <p:animEffect transition="in" filter="fade">
                                      <p:cBhvr>
                                        <p:cTn id="107" dur="500"/>
                                        <p:tgtEl>
                                          <p:spTgt spid="58"/>
                                        </p:tgtEl>
                                      </p:cBhvr>
                                    </p:animEffect>
                                  </p:childTnLst>
                                </p:cTn>
                              </p:par>
                              <p:par>
                                <p:cTn id="108" presetID="10" presetClass="entr" presetSubtype="0" fill="hold" grpId="0" nodeType="withEffect">
                                  <p:stCondLst>
                                    <p:cond delay="0"/>
                                  </p:stCondLst>
                                  <p:childTnLst>
                                    <p:set>
                                      <p:cBhvr>
                                        <p:cTn id="109" dur="1" fill="hold">
                                          <p:stCondLst>
                                            <p:cond delay="0"/>
                                          </p:stCondLst>
                                        </p:cTn>
                                        <p:tgtEl>
                                          <p:spTgt spid="81"/>
                                        </p:tgtEl>
                                        <p:attrNameLst>
                                          <p:attrName>style.visibility</p:attrName>
                                        </p:attrNameLst>
                                      </p:cBhvr>
                                      <p:to>
                                        <p:strVal val="visible"/>
                                      </p:to>
                                    </p:set>
                                    <p:animEffect transition="in" filter="fade">
                                      <p:cBhvr>
                                        <p:cTn id="110" dur="5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p:bldP spid="6" grpId="0" animBg="1"/>
      <p:bldP spid="11" grpId="0" animBg="1"/>
      <p:bldP spid="38" grpId="0"/>
      <p:bldP spid="39" grpId="0" animBg="1"/>
      <p:bldP spid="40" grpId="0"/>
      <p:bldP spid="41" grpId="0" animBg="1"/>
      <p:bldP spid="43" grpId="0"/>
      <p:bldP spid="44" grpId="0"/>
      <p:bldP spid="47" grpId="0" animBg="1"/>
      <p:bldP spid="50" grpId="0" animBg="1"/>
      <p:bldP spid="52" grpId="0"/>
      <p:bldP spid="58" grpId="0" animBg="1"/>
      <p:bldP spid="71" grpId="0"/>
      <p:bldP spid="77" grpId="0"/>
      <p:bldP spid="78" grpId="0" animBg="1"/>
      <p:bldP spid="79" grpId="0" animBg="1"/>
      <p:bldP spid="80" grpId="0"/>
      <p:bldP spid="81" grpId="0" animBg="1"/>
      <p:bldP spid="91" grpId="0"/>
    </p:bldLst>
  </p:timing>
</p:sld>
</file>

<file path=ppt/theme/theme1.xml><?xml version="1.0" encoding="utf-8"?>
<a:theme xmlns:a="http://schemas.openxmlformats.org/drawingml/2006/main" name="Office Theme">
  <a:themeElements>
    <a:clrScheme name="Custom 86">
      <a:dk1>
        <a:srgbClr val="000000"/>
      </a:dk1>
      <a:lt1>
        <a:srgbClr val="FFFFFF"/>
      </a:lt1>
      <a:dk2>
        <a:srgbClr val="000000"/>
      </a:dk2>
      <a:lt2>
        <a:srgbClr val="808080"/>
      </a:lt2>
      <a:accent1>
        <a:srgbClr val="BBE0E3"/>
      </a:accent1>
      <a:accent2>
        <a:srgbClr val="333399"/>
      </a:accent2>
      <a:accent3>
        <a:srgbClr val="B01B2E"/>
      </a:accent3>
      <a:accent4>
        <a:srgbClr val="000000"/>
      </a:accent4>
      <a:accent5>
        <a:srgbClr val="DAEDEF"/>
      </a:accent5>
      <a:accent6>
        <a:srgbClr val="2D2D8A"/>
      </a:accent6>
      <a:hlink>
        <a:srgbClr val="009999"/>
      </a:hlink>
      <a:folHlink>
        <a:srgbClr val="99CC00"/>
      </a:folHlink>
    </a:clrScheme>
    <a:fontScheme name="Modern 03">
      <a:majorFont>
        <a:latin typeface="Segoe UI"/>
        <a:ea typeface=""/>
        <a:cs typeface=""/>
      </a:majorFont>
      <a:minorFont>
        <a:latin typeface="Calibr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1778</TotalTime>
  <Words>885</Words>
  <Application>Microsoft Office PowerPoint</Application>
  <PresentationFormat>Widescreen</PresentationFormat>
  <Paragraphs>178</Paragraphs>
  <Slides>19</Slides>
  <Notes>19</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Arial</vt:lpstr>
      <vt:lpstr>Calibri</vt:lpstr>
      <vt:lpstr>Calibri Light</vt:lpstr>
      <vt:lpstr>Quicksand</vt:lpstr>
      <vt:lpstr>Segoe UI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Hải Sơn Nguyễn</dc:creator>
  <cp:keywords/>
  <dc:description/>
  <cp:lastModifiedBy>Nguyen Son Hai</cp:lastModifiedBy>
  <cp:revision>172</cp:revision>
  <dcterms:created xsi:type="dcterms:W3CDTF">2018-05-07T03:42:01Z</dcterms:created>
  <dcterms:modified xsi:type="dcterms:W3CDTF">2020-05-18T03:21:11Z</dcterms:modified>
  <cp:category/>
</cp:coreProperties>
</file>